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4" r:id="rId4"/>
  </p:sldMasterIdLst>
  <p:notesMasterIdLst>
    <p:notesMasterId r:id="rId7"/>
  </p:notesMasterIdLst>
  <p:sldIdLst>
    <p:sldId id="260" r:id="rId5"/>
    <p:sldId id="263" r:id="rId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ma Curwood" initials="EC" lastIdx="4" clrIdx="0">
    <p:extLst>
      <p:ext uri="{19B8F6BF-5375-455C-9EA6-DF929625EA0E}">
        <p15:presenceInfo xmlns:p15="http://schemas.microsoft.com/office/powerpoint/2012/main" userId="S::ecurwood@arden.ac.uk::9f3765f2-00d4-4376-a597-2b39986da9f9" providerId="AD"/>
      </p:ext>
    </p:extLst>
  </p:cmAuthor>
  <p:cmAuthor id="2" name="Debora Quattrocchi" initials="DQ" lastIdx="5" clrIdx="1">
    <p:extLst>
      <p:ext uri="{19B8F6BF-5375-455C-9EA6-DF929625EA0E}">
        <p15:presenceInfo xmlns:p15="http://schemas.microsoft.com/office/powerpoint/2012/main" userId="S::dquattrocchi@arden.ac.uk::cc3e7dab-b313-40b9-8c72-09a7e90c74c5" providerId="AD"/>
      </p:ext>
    </p:extLst>
  </p:cmAuthor>
  <p:cmAuthor id="3" name="Martin Marguerie" initials="MM" lastIdx="3" clrIdx="2">
    <p:extLst>
      <p:ext uri="{19B8F6BF-5375-455C-9EA6-DF929625EA0E}">
        <p15:presenceInfo xmlns:p15="http://schemas.microsoft.com/office/powerpoint/2012/main" userId="S::mmarguerie@arden.ac.uk::3b7199e5-58c0-4d0c-88d6-891b40e2a635" providerId="AD"/>
      </p:ext>
    </p:extLst>
  </p:cmAuthor>
  <p:cmAuthor id="4" name="Jonathan Denham" initials="JD" lastIdx="2" clrIdx="3">
    <p:extLst>
      <p:ext uri="{19B8F6BF-5375-455C-9EA6-DF929625EA0E}">
        <p15:presenceInfo xmlns:p15="http://schemas.microsoft.com/office/powerpoint/2012/main" userId="S::jdenham@arden.ac.uk::294c8370-b5ad-4502-8006-1d854677a87a" providerId="AD"/>
      </p:ext>
    </p:extLst>
  </p:cmAuthor>
  <p:cmAuthor id="5" name="Christopher Moore" initials="CM" lastIdx="5" clrIdx="4">
    <p:extLst>
      <p:ext uri="{19B8F6BF-5375-455C-9EA6-DF929625EA0E}">
        <p15:presenceInfo xmlns:p15="http://schemas.microsoft.com/office/powerpoint/2012/main" userId="S::cmoore@arden.ac.uk::1bcedf82-e3de-44a1-ace6-1eb0941b9e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F00"/>
    <a:srgbClr val="DFD10C"/>
    <a:srgbClr val="8120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93C9D5-A2B7-4398-997C-DA2831EA9456}" v="91" dt="2022-01-04T10:39:03.1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2028" y="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Denham" userId="294c8370-b5ad-4502-8006-1d854677a87a" providerId="ADAL" clId="{8A22EFF3-8500-4C21-A682-A673E9FA0A26}"/>
    <pc:docChg chg="undo custSel modSld">
      <pc:chgData name="Jonathan Denham" userId="294c8370-b5ad-4502-8006-1d854677a87a" providerId="ADAL" clId="{8A22EFF3-8500-4C21-A682-A673E9FA0A26}" dt="2021-11-09T16:37:02.745" v="3539" actId="1076"/>
      <pc:docMkLst>
        <pc:docMk/>
      </pc:docMkLst>
      <pc:sldChg chg="addSp delSp modSp mod">
        <pc:chgData name="Jonathan Denham" userId="294c8370-b5ad-4502-8006-1d854677a87a" providerId="ADAL" clId="{8A22EFF3-8500-4C21-A682-A673E9FA0A26}" dt="2021-11-09T16:37:02.745" v="3539" actId="1076"/>
        <pc:sldMkLst>
          <pc:docMk/>
          <pc:sldMk cId="1913658868" sldId="260"/>
        </pc:sldMkLst>
        <pc:spChg chg="mod">
          <ac:chgData name="Jonathan Denham" userId="294c8370-b5ad-4502-8006-1d854677a87a" providerId="ADAL" clId="{8A22EFF3-8500-4C21-A682-A673E9FA0A26}" dt="2021-11-02T11:44:47.151" v="16" actId="20577"/>
          <ac:spMkLst>
            <pc:docMk/>
            <pc:sldMk cId="1913658868" sldId="260"/>
            <ac:spMk id="10" creationId="{5B25AD2C-D8ED-43F5-94F6-14CEF6A3F37C}"/>
          </ac:spMkLst>
        </pc:spChg>
        <pc:spChg chg="mod">
          <ac:chgData name="Jonathan Denham" userId="294c8370-b5ad-4502-8006-1d854677a87a" providerId="ADAL" clId="{8A22EFF3-8500-4C21-A682-A673E9FA0A26}" dt="2021-11-09T16:37:02.745" v="3539" actId="1076"/>
          <ac:spMkLst>
            <pc:docMk/>
            <pc:sldMk cId="1913658868" sldId="260"/>
            <ac:spMk id="11" creationId="{56A1D57A-73E1-42BC-9056-E1B006267E4C}"/>
          </ac:spMkLst>
        </pc:spChg>
        <pc:spChg chg="del">
          <ac:chgData name="Jonathan Denham" userId="294c8370-b5ad-4502-8006-1d854677a87a" providerId="ADAL" clId="{8A22EFF3-8500-4C21-A682-A673E9FA0A26}" dt="2021-11-09T16:15:59.853" v="2922" actId="478"/>
          <ac:spMkLst>
            <pc:docMk/>
            <pc:sldMk cId="1913658868" sldId="260"/>
            <ac:spMk id="14" creationId="{87B50A28-CCDF-41B2-B3F5-89FA1D382C91}"/>
          </ac:spMkLst>
        </pc:spChg>
        <pc:spChg chg="del mod">
          <ac:chgData name="Jonathan Denham" userId="294c8370-b5ad-4502-8006-1d854677a87a" providerId="ADAL" clId="{8A22EFF3-8500-4C21-A682-A673E9FA0A26}" dt="2021-11-09T16:32:01.153" v="3367" actId="478"/>
          <ac:spMkLst>
            <pc:docMk/>
            <pc:sldMk cId="1913658868" sldId="260"/>
            <ac:spMk id="21" creationId="{E5861887-4489-4765-8A64-2019624D8539}"/>
          </ac:spMkLst>
        </pc:spChg>
        <pc:spChg chg="del mod">
          <ac:chgData name="Jonathan Denham" userId="294c8370-b5ad-4502-8006-1d854677a87a" providerId="ADAL" clId="{8A22EFF3-8500-4C21-A682-A673E9FA0A26}" dt="2021-11-09T16:31:59.372" v="3366" actId="478"/>
          <ac:spMkLst>
            <pc:docMk/>
            <pc:sldMk cId="1913658868" sldId="260"/>
            <ac:spMk id="22" creationId="{3ACFDE3D-6106-4FCE-A680-95E1336385DA}"/>
          </ac:spMkLst>
        </pc:spChg>
        <pc:spChg chg="add del mod">
          <ac:chgData name="Jonathan Denham" userId="294c8370-b5ad-4502-8006-1d854677a87a" providerId="ADAL" clId="{8A22EFF3-8500-4C21-A682-A673E9FA0A26}" dt="2021-11-02T11:57:52.456" v="404" actId="21"/>
          <ac:spMkLst>
            <pc:docMk/>
            <pc:sldMk cId="1913658868" sldId="260"/>
            <ac:spMk id="23" creationId="{B7845969-E527-4479-81CD-166C91E0F9ED}"/>
          </ac:spMkLst>
        </pc:spChg>
        <pc:spChg chg="add mod">
          <ac:chgData name="Jonathan Denham" userId="294c8370-b5ad-4502-8006-1d854677a87a" providerId="ADAL" clId="{8A22EFF3-8500-4C21-A682-A673E9FA0A26}" dt="2021-11-09T16:37:02.745" v="3539" actId="1076"/>
          <ac:spMkLst>
            <pc:docMk/>
            <pc:sldMk cId="1913658868" sldId="260"/>
            <ac:spMk id="24" creationId="{7C99646D-97C3-47FB-854B-050159A396E5}"/>
          </ac:spMkLst>
        </pc:spChg>
        <pc:spChg chg="add mod">
          <ac:chgData name="Jonathan Denham" userId="294c8370-b5ad-4502-8006-1d854677a87a" providerId="ADAL" clId="{8A22EFF3-8500-4C21-A682-A673E9FA0A26}" dt="2021-11-09T16:37:02.745" v="3539" actId="1076"/>
          <ac:spMkLst>
            <pc:docMk/>
            <pc:sldMk cId="1913658868" sldId="260"/>
            <ac:spMk id="25" creationId="{5B94027F-84F2-4B6B-80D1-5A76AE9ABA9A}"/>
          </ac:spMkLst>
        </pc:spChg>
        <pc:spChg chg="del mod ord topLvl">
          <ac:chgData name="Jonathan Denham" userId="294c8370-b5ad-4502-8006-1d854677a87a" providerId="ADAL" clId="{8A22EFF3-8500-4C21-A682-A673E9FA0A26}" dt="2021-11-09T16:32:03.157" v="3370" actId="478"/>
          <ac:spMkLst>
            <pc:docMk/>
            <pc:sldMk cId="1913658868" sldId="260"/>
            <ac:spMk id="26" creationId="{E395B359-8F1E-4734-8A50-3DF7C51F94F0}"/>
          </ac:spMkLst>
        </pc:spChg>
        <pc:spChg chg="del mod topLvl">
          <ac:chgData name="Jonathan Denham" userId="294c8370-b5ad-4502-8006-1d854677a87a" providerId="ADAL" clId="{8A22EFF3-8500-4C21-A682-A673E9FA0A26}" dt="2021-11-09T16:16:27.265" v="2927" actId="478"/>
          <ac:spMkLst>
            <pc:docMk/>
            <pc:sldMk cId="1913658868" sldId="260"/>
            <ac:spMk id="27" creationId="{E15EFF3D-920E-4AB0-9BEA-7A08F58966FA}"/>
          </ac:spMkLst>
        </pc:spChg>
        <pc:spChg chg="add mod">
          <ac:chgData name="Jonathan Denham" userId="294c8370-b5ad-4502-8006-1d854677a87a" providerId="ADAL" clId="{8A22EFF3-8500-4C21-A682-A673E9FA0A26}" dt="2021-11-09T16:31:19.370" v="3351" actId="1076"/>
          <ac:spMkLst>
            <pc:docMk/>
            <pc:sldMk cId="1913658868" sldId="260"/>
            <ac:spMk id="28" creationId="{5EB75915-B2FE-4102-B9A8-228463841FD4}"/>
          </ac:spMkLst>
        </pc:spChg>
        <pc:spChg chg="add mod ord">
          <ac:chgData name="Jonathan Denham" userId="294c8370-b5ad-4502-8006-1d854677a87a" providerId="ADAL" clId="{8A22EFF3-8500-4C21-A682-A673E9FA0A26}" dt="2021-11-09T16:31:48.332" v="3364" actId="1076"/>
          <ac:spMkLst>
            <pc:docMk/>
            <pc:sldMk cId="1913658868" sldId="260"/>
            <ac:spMk id="29" creationId="{D605F4B7-B866-4F75-AAFD-B67113794A0D}"/>
          </ac:spMkLst>
        </pc:spChg>
        <pc:spChg chg="add mod">
          <ac:chgData name="Jonathan Denham" userId="294c8370-b5ad-4502-8006-1d854677a87a" providerId="ADAL" clId="{8A22EFF3-8500-4C21-A682-A673E9FA0A26}" dt="2021-11-09T16:34:55.472" v="3436" actId="14100"/>
          <ac:spMkLst>
            <pc:docMk/>
            <pc:sldMk cId="1913658868" sldId="260"/>
            <ac:spMk id="31" creationId="{415E2818-C8D3-4970-913E-EB6D216EBB3C}"/>
          </ac:spMkLst>
        </pc:spChg>
        <pc:spChg chg="add mod ord">
          <ac:chgData name="Jonathan Denham" userId="294c8370-b5ad-4502-8006-1d854677a87a" providerId="ADAL" clId="{8A22EFF3-8500-4C21-A682-A673E9FA0A26}" dt="2021-11-09T16:35:55.557" v="3450" actId="14100"/>
          <ac:spMkLst>
            <pc:docMk/>
            <pc:sldMk cId="1913658868" sldId="260"/>
            <ac:spMk id="32" creationId="{4A951A2D-EA4B-432E-B2A3-7CAC1E534E21}"/>
          </ac:spMkLst>
        </pc:spChg>
        <pc:spChg chg="mod">
          <ac:chgData name="Jonathan Denham" userId="294c8370-b5ad-4502-8006-1d854677a87a" providerId="ADAL" clId="{8A22EFF3-8500-4C21-A682-A673E9FA0A26}" dt="2021-11-02T12:00:43.574" v="485" actId="20577"/>
          <ac:spMkLst>
            <pc:docMk/>
            <pc:sldMk cId="1913658868" sldId="260"/>
            <ac:spMk id="39" creationId="{A2A56B17-180A-48FB-A983-B582B4749BBB}"/>
          </ac:spMkLst>
        </pc:spChg>
        <pc:spChg chg="del mod">
          <ac:chgData name="Jonathan Denham" userId="294c8370-b5ad-4502-8006-1d854677a87a" providerId="ADAL" clId="{8A22EFF3-8500-4C21-A682-A673E9FA0A26}" dt="2021-11-09T16:15:57.761" v="2921" actId="478"/>
          <ac:spMkLst>
            <pc:docMk/>
            <pc:sldMk cId="1913658868" sldId="260"/>
            <ac:spMk id="40" creationId="{2DDAC5FB-F147-408C-AC5A-3413339981BB}"/>
          </ac:spMkLst>
        </pc:spChg>
        <pc:grpChg chg="del mod">
          <ac:chgData name="Jonathan Denham" userId="294c8370-b5ad-4502-8006-1d854677a87a" providerId="ADAL" clId="{8A22EFF3-8500-4C21-A682-A673E9FA0A26}" dt="2021-11-09T16:32:01.857" v="3368" actId="478"/>
          <ac:grpSpMkLst>
            <pc:docMk/>
            <pc:sldMk cId="1913658868" sldId="260"/>
            <ac:grpSpMk id="12" creationId="{3C0C5648-C5CC-467A-B2BB-1C8DF01B4A25}"/>
          </ac:grpSpMkLst>
        </pc:grpChg>
        <pc:grpChg chg="del mod">
          <ac:chgData name="Jonathan Denham" userId="294c8370-b5ad-4502-8006-1d854677a87a" providerId="ADAL" clId="{8A22EFF3-8500-4C21-A682-A673E9FA0A26}" dt="2021-11-09T16:32:02.424" v="3369" actId="478"/>
          <ac:grpSpMkLst>
            <pc:docMk/>
            <pc:sldMk cId="1913658868" sldId="260"/>
            <ac:grpSpMk id="18" creationId="{790F4F8D-7ABD-4E11-9DF8-4728461A67B9}"/>
          </ac:grpSpMkLst>
        </pc:grpChg>
        <pc:grpChg chg="add del mod">
          <ac:chgData name="Jonathan Denham" userId="294c8370-b5ad-4502-8006-1d854677a87a" providerId="ADAL" clId="{8A22EFF3-8500-4C21-A682-A673E9FA0A26}" dt="2021-11-09T16:16:27.265" v="2927" actId="478"/>
          <ac:grpSpMkLst>
            <pc:docMk/>
            <pc:sldMk cId="1913658868" sldId="260"/>
            <ac:grpSpMk id="23" creationId="{B41C90CC-2E9F-409F-BEAD-48040AB1987E}"/>
          </ac:grpSpMkLst>
        </pc:grpChg>
        <pc:graphicFrameChg chg="add del mod">
          <ac:chgData name="Jonathan Denham" userId="294c8370-b5ad-4502-8006-1d854677a87a" providerId="ADAL" clId="{8A22EFF3-8500-4C21-A682-A673E9FA0A26}" dt="2021-11-02T11:57:52.456" v="404" actId="21"/>
          <ac:graphicFrameMkLst>
            <pc:docMk/>
            <pc:sldMk cId="1913658868" sldId="260"/>
            <ac:graphicFrameMk id="16" creationId="{BF450AA7-EBFB-4309-B643-24A06E355498}"/>
          </ac:graphicFrameMkLst>
        </pc:graphicFrameChg>
        <pc:picChg chg="add del mod">
          <ac:chgData name="Jonathan Denham" userId="294c8370-b5ad-4502-8006-1d854677a87a" providerId="ADAL" clId="{8A22EFF3-8500-4C21-A682-A673E9FA0A26}" dt="2021-11-09T16:30:01.840" v="3329" actId="478"/>
          <ac:picMkLst>
            <pc:docMk/>
            <pc:sldMk cId="1913658868" sldId="260"/>
            <ac:picMk id="3" creationId="{DDFBD7B4-1FFE-412C-A8B0-ED176B76D873}"/>
          </ac:picMkLst>
        </pc:picChg>
        <pc:picChg chg="add del mod">
          <ac:chgData name="Jonathan Denham" userId="294c8370-b5ad-4502-8006-1d854677a87a" providerId="ADAL" clId="{8A22EFF3-8500-4C21-A682-A673E9FA0A26}" dt="2021-11-09T16:30:02.595" v="3330" actId="478"/>
          <ac:picMkLst>
            <pc:docMk/>
            <pc:sldMk cId="1913658868" sldId="260"/>
            <ac:picMk id="5" creationId="{F4DB4185-20AE-4274-B7A1-7CA19667C4EA}"/>
          </ac:picMkLst>
        </pc:picChg>
        <pc:picChg chg="add del mod">
          <ac:chgData name="Jonathan Denham" userId="294c8370-b5ad-4502-8006-1d854677a87a" providerId="ADAL" clId="{8A22EFF3-8500-4C21-A682-A673E9FA0A26}" dt="2021-11-09T16:31:40.217" v="3360" actId="478"/>
          <ac:picMkLst>
            <pc:docMk/>
            <pc:sldMk cId="1913658868" sldId="260"/>
            <ac:picMk id="7" creationId="{10C12F25-6CC2-4D96-8C6D-2903F8E0BD83}"/>
          </ac:picMkLst>
        </pc:picChg>
        <pc:picChg chg="add del mod">
          <ac:chgData name="Jonathan Denham" userId="294c8370-b5ad-4502-8006-1d854677a87a" providerId="ADAL" clId="{8A22EFF3-8500-4C21-A682-A673E9FA0A26}" dt="2021-11-09T16:31:42.876" v="3363" actId="478"/>
          <ac:picMkLst>
            <pc:docMk/>
            <pc:sldMk cId="1913658868" sldId="260"/>
            <ac:picMk id="13" creationId="{A2F46FC7-4520-427F-A02F-8AA8791332E9}"/>
          </ac:picMkLst>
        </pc:picChg>
        <pc:picChg chg="add del mod">
          <ac:chgData name="Jonathan Denham" userId="294c8370-b5ad-4502-8006-1d854677a87a" providerId="ADAL" clId="{8A22EFF3-8500-4C21-A682-A673E9FA0A26}" dt="2021-11-09T16:31:42.105" v="3362" actId="478"/>
          <ac:picMkLst>
            <pc:docMk/>
            <pc:sldMk cId="1913658868" sldId="260"/>
            <ac:picMk id="30" creationId="{C7C2D08E-B9FB-4CC0-A782-00121F6B32EA}"/>
          </ac:picMkLst>
        </pc:picChg>
      </pc:sldChg>
      <pc:sldChg chg="addSp delSp modSp mod">
        <pc:chgData name="Jonathan Denham" userId="294c8370-b5ad-4502-8006-1d854677a87a" providerId="ADAL" clId="{8A22EFF3-8500-4C21-A682-A673E9FA0A26}" dt="2021-11-09T16:36:53.955" v="3538" actId="1076"/>
        <pc:sldMkLst>
          <pc:docMk/>
          <pc:sldMk cId="3939762116" sldId="263"/>
        </pc:sldMkLst>
        <pc:spChg chg="mod">
          <ac:chgData name="Jonathan Denham" userId="294c8370-b5ad-4502-8006-1d854677a87a" providerId="ADAL" clId="{8A22EFF3-8500-4C21-A682-A673E9FA0A26}" dt="2021-11-09T16:36:15.261" v="3453" actId="1076"/>
          <ac:spMkLst>
            <pc:docMk/>
            <pc:sldMk cId="3939762116" sldId="263"/>
            <ac:spMk id="10" creationId="{5B25AD2C-D8ED-43F5-94F6-14CEF6A3F37C}"/>
          </ac:spMkLst>
        </pc:spChg>
        <pc:spChg chg="del">
          <ac:chgData name="Jonathan Denham" userId="294c8370-b5ad-4502-8006-1d854677a87a" providerId="ADAL" clId="{8A22EFF3-8500-4C21-A682-A673E9FA0A26}" dt="2021-11-02T13:42:09.961" v="1262" actId="478"/>
          <ac:spMkLst>
            <pc:docMk/>
            <pc:sldMk cId="3939762116" sldId="263"/>
            <ac:spMk id="11" creationId="{56A1D57A-73E1-42BC-9056-E1B006267E4C}"/>
          </ac:spMkLst>
        </pc:spChg>
        <pc:spChg chg="del mod">
          <ac:chgData name="Jonathan Denham" userId="294c8370-b5ad-4502-8006-1d854677a87a" providerId="ADAL" clId="{8A22EFF3-8500-4C21-A682-A673E9FA0A26}" dt="2021-11-02T13:42:14.969" v="1265" actId="478"/>
          <ac:spMkLst>
            <pc:docMk/>
            <pc:sldMk cId="3939762116" sldId="263"/>
            <ac:spMk id="14" creationId="{87B50A28-CCDF-41B2-B3F5-89FA1D382C91}"/>
          </ac:spMkLst>
        </pc:spChg>
        <pc:spChg chg="add mod">
          <ac:chgData name="Jonathan Denham" userId="294c8370-b5ad-4502-8006-1d854677a87a" providerId="ADAL" clId="{8A22EFF3-8500-4C21-A682-A673E9FA0A26}" dt="2021-11-09T16:36:22.066" v="3454" actId="1076"/>
          <ac:spMkLst>
            <pc:docMk/>
            <pc:sldMk cId="3939762116" sldId="263"/>
            <ac:spMk id="17" creationId="{27194CF9-2E88-4FEA-92D1-827001B2FFA5}"/>
          </ac:spMkLst>
        </pc:spChg>
        <pc:spChg chg="add mod">
          <ac:chgData name="Jonathan Denham" userId="294c8370-b5ad-4502-8006-1d854677a87a" providerId="ADAL" clId="{8A22EFF3-8500-4C21-A682-A673E9FA0A26}" dt="2021-11-09T16:36:09.893" v="3451" actId="1076"/>
          <ac:spMkLst>
            <pc:docMk/>
            <pc:sldMk cId="3939762116" sldId="263"/>
            <ac:spMk id="18" creationId="{7E0D4D36-5E7B-4C3A-A060-7B811DF35412}"/>
          </ac:spMkLst>
        </pc:spChg>
        <pc:spChg chg="add del mod">
          <ac:chgData name="Jonathan Denham" userId="294c8370-b5ad-4502-8006-1d854677a87a" providerId="ADAL" clId="{8A22EFF3-8500-4C21-A682-A673E9FA0A26}" dt="2021-11-02T14:02:16.793" v="2170" actId="478"/>
          <ac:spMkLst>
            <pc:docMk/>
            <pc:sldMk cId="3939762116" sldId="263"/>
            <ac:spMk id="19" creationId="{F374FEBE-1606-4890-A8E2-0BBBAFC5AC2B}"/>
          </ac:spMkLst>
        </pc:spChg>
        <pc:spChg chg="add mod">
          <ac:chgData name="Jonathan Denham" userId="294c8370-b5ad-4502-8006-1d854677a87a" providerId="ADAL" clId="{8A22EFF3-8500-4C21-A682-A673E9FA0A26}" dt="2021-11-09T16:36:22.066" v="3454" actId="1076"/>
          <ac:spMkLst>
            <pc:docMk/>
            <pc:sldMk cId="3939762116" sldId="263"/>
            <ac:spMk id="20" creationId="{7A0071F5-C8E1-4ECE-8F94-9C31354224FC}"/>
          </ac:spMkLst>
        </pc:spChg>
        <pc:spChg chg="add mod">
          <ac:chgData name="Jonathan Denham" userId="294c8370-b5ad-4502-8006-1d854677a87a" providerId="ADAL" clId="{8A22EFF3-8500-4C21-A682-A673E9FA0A26}" dt="2021-11-09T16:36:09.893" v="3451" actId="1076"/>
          <ac:spMkLst>
            <pc:docMk/>
            <pc:sldMk cId="3939762116" sldId="263"/>
            <ac:spMk id="21" creationId="{FF9CADBA-D9E2-407E-AF7C-84DCFA4B5552}"/>
          </ac:spMkLst>
        </pc:spChg>
        <pc:spChg chg="mod">
          <ac:chgData name="Jonathan Denham" userId="294c8370-b5ad-4502-8006-1d854677a87a" providerId="ADAL" clId="{8A22EFF3-8500-4C21-A682-A673E9FA0A26}" dt="2021-11-09T16:36:53.955" v="3538" actId="1076"/>
          <ac:spMkLst>
            <pc:docMk/>
            <pc:sldMk cId="3939762116" sldId="263"/>
            <ac:spMk id="39" creationId="{A2A56B17-180A-48FB-A983-B582B4749BBB}"/>
          </ac:spMkLst>
        </pc:spChg>
        <pc:spChg chg="del">
          <ac:chgData name="Jonathan Denham" userId="294c8370-b5ad-4502-8006-1d854677a87a" providerId="ADAL" clId="{8A22EFF3-8500-4C21-A682-A673E9FA0A26}" dt="2021-11-02T13:42:12.617" v="1263" actId="478"/>
          <ac:spMkLst>
            <pc:docMk/>
            <pc:sldMk cId="3939762116" sldId="263"/>
            <ac:spMk id="40" creationId="{2DDAC5FB-F147-408C-AC5A-3413339981BB}"/>
          </ac:spMkLst>
        </pc:spChg>
        <pc:grpChg chg="del">
          <ac:chgData name="Jonathan Denham" userId="294c8370-b5ad-4502-8006-1d854677a87a" providerId="ADAL" clId="{8A22EFF3-8500-4C21-A682-A673E9FA0A26}" dt="2021-11-02T11:57:54.867" v="405" actId="478"/>
          <ac:grpSpMkLst>
            <pc:docMk/>
            <pc:sldMk cId="3939762116" sldId="263"/>
            <ac:grpSpMk id="2" creationId="{C7351EDF-1C78-49DF-B7A9-CB4A138D4CBC}"/>
          </ac:grpSpMkLst>
        </pc:grpChg>
        <pc:graphicFrameChg chg="add mod modGraphic">
          <ac:chgData name="Jonathan Denham" userId="294c8370-b5ad-4502-8006-1d854677a87a" providerId="ADAL" clId="{8A22EFF3-8500-4C21-A682-A673E9FA0A26}" dt="2021-11-09T16:36:22.066" v="3454" actId="1076"/>
          <ac:graphicFrameMkLst>
            <pc:docMk/>
            <pc:sldMk cId="3939762116" sldId="263"/>
            <ac:graphicFrameMk id="3" creationId="{5F6B9D5A-E72C-4FF4-9EC0-92B85A17F57B}"/>
          </ac:graphicFrameMkLst>
        </pc:graphicFrameChg>
        <pc:graphicFrameChg chg="add del mod">
          <ac:chgData name="Jonathan Denham" userId="294c8370-b5ad-4502-8006-1d854677a87a" providerId="ADAL" clId="{8A22EFF3-8500-4C21-A682-A673E9FA0A26}" dt="2021-11-02T13:48:30.621" v="1398"/>
          <ac:graphicFrameMkLst>
            <pc:docMk/>
            <pc:sldMk cId="3939762116" sldId="263"/>
            <ac:graphicFrameMk id="4" creationId="{33704A5F-F999-48A4-8246-C3A13DD643E1}"/>
          </ac:graphicFrameMkLst>
        </pc:graphicFrameChg>
        <pc:graphicFrameChg chg="add mod modGraphic">
          <ac:chgData name="Jonathan Denham" userId="294c8370-b5ad-4502-8006-1d854677a87a" providerId="ADAL" clId="{8A22EFF3-8500-4C21-A682-A673E9FA0A26}" dt="2021-11-09T16:36:09.893" v="3451" actId="1076"/>
          <ac:graphicFrameMkLst>
            <pc:docMk/>
            <pc:sldMk cId="3939762116" sldId="263"/>
            <ac:graphicFrameMk id="15" creationId="{6B4A215E-9530-40C8-8941-0FEE810B4470}"/>
          </ac:graphicFrameMkLst>
        </pc:graphicFrameChg>
      </pc:sldChg>
    </pc:docChg>
  </pc:docChgLst>
  <pc:docChgLst>
    <pc:chgData name="Jonathan Denham" userId="294c8370-b5ad-4502-8006-1d854677a87a" providerId="ADAL" clId="{7F93C9D5-A2B7-4398-997C-DA2831EA9456}"/>
    <pc:docChg chg="undo custSel addSld delSld modSld addMainMaster delMainMaster">
      <pc:chgData name="Jonathan Denham" userId="294c8370-b5ad-4502-8006-1d854677a87a" providerId="ADAL" clId="{7F93C9D5-A2B7-4398-997C-DA2831EA9456}" dt="2022-01-04T10:39:20.167" v="3392" actId="47"/>
      <pc:docMkLst>
        <pc:docMk/>
      </pc:docMkLst>
      <pc:sldChg chg="addSp delSp modSp mod delAnim modAnim">
        <pc:chgData name="Jonathan Denham" userId="294c8370-b5ad-4502-8006-1d854677a87a" providerId="ADAL" clId="{7F93C9D5-A2B7-4398-997C-DA2831EA9456}" dt="2022-01-04T10:39:14.031" v="3391" actId="1076"/>
        <pc:sldMkLst>
          <pc:docMk/>
          <pc:sldMk cId="1913658868" sldId="260"/>
        </pc:sldMkLst>
        <pc:spChg chg="mod">
          <ac:chgData name="Jonathan Denham" userId="294c8370-b5ad-4502-8006-1d854677a87a" providerId="ADAL" clId="{7F93C9D5-A2B7-4398-997C-DA2831EA9456}" dt="2021-12-11T15:34:20.494" v="15" actId="20577"/>
          <ac:spMkLst>
            <pc:docMk/>
            <pc:sldMk cId="1913658868" sldId="260"/>
            <ac:spMk id="10" creationId="{5B25AD2C-D8ED-43F5-94F6-14CEF6A3F37C}"/>
          </ac:spMkLst>
        </pc:spChg>
        <pc:spChg chg="del mod">
          <ac:chgData name="Jonathan Denham" userId="294c8370-b5ad-4502-8006-1d854677a87a" providerId="ADAL" clId="{7F93C9D5-A2B7-4398-997C-DA2831EA9456}" dt="2022-01-04T10:00:14.504" v="1515" actId="478"/>
          <ac:spMkLst>
            <pc:docMk/>
            <pc:sldMk cId="1913658868" sldId="260"/>
            <ac:spMk id="11" creationId="{56A1D57A-73E1-42BC-9056-E1B006267E4C}"/>
          </ac:spMkLst>
        </pc:spChg>
        <pc:spChg chg="add del mod">
          <ac:chgData name="Jonathan Denham" userId="294c8370-b5ad-4502-8006-1d854677a87a" providerId="ADAL" clId="{7F93C9D5-A2B7-4398-997C-DA2831EA9456}" dt="2022-01-04T10:03:05.469" v="1902" actId="478"/>
          <ac:spMkLst>
            <pc:docMk/>
            <pc:sldMk cId="1913658868" sldId="260"/>
            <ac:spMk id="12" creationId="{B295113B-D7EA-4578-A208-6792C410C714}"/>
          </ac:spMkLst>
        </pc:spChg>
        <pc:spChg chg="add mod">
          <ac:chgData name="Jonathan Denham" userId="294c8370-b5ad-4502-8006-1d854677a87a" providerId="ADAL" clId="{7F93C9D5-A2B7-4398-997C-DA2831EA9456}" dt="2022-01-04T10:38:25.358" v="3328" actId="1036"/>
          <ac:spMkLst>
            <pc:docMk/>
            <pc:sldMk cId="1913658868" sldId="260"/>
            <ac:spMk id="14" creationId="{43C86D85-2D27-4DC0-A69E-1F749A957432}"/>
          </ac:spMkLst>
        </pc:spChg>
        <pc:spChg chg="add mod">
          <ac:chgData name="Jonathan Denham" userId="294c8370-b5ad-4502-8006-1d854677a87a" providerId="ADAL" clId="{7F93C9D5-A2B7-4398-997C-DA2831EA9456}" dt="2022-01-04T10:38:25.358" v="3328" actId="1036"/>
          <ac:spMkLst>
            <pc:docMk/>
            <pc:sldMk cId="1913658868" sldId="260"/>
            <ac:spMk id="15" creationId="{DE346AB2-7DF2-4D3C-9793-9D3FA6ED8F51}"/>
          </ac:spMkLst>
        </pc:spChg>
        <pc:spChg chg="add mod">
          <ac:chgData name="Jonathan Denham" userId="294c8370-b5ad-4502-8006-1d854677a87a" providerId="ADAL" clId="{7F93C9D5-A2B7-4398-997C-DA2831EA9456}" dt="2022-01-04T10:38:25.358" v="3328" actId="1036"/>
          <ac:spMkLst>
            <pc:docMk/>
            <pc:sldMk cId="1913658868" sldId="260"/>
            <ac:spMk id="16" creationId="{40277773-1E2D-4C52-A364-4FA5772A5819}"/>
          </ac:spMkLst>
        </pc:spChg>
        <pc:spChg chg="add mod">
          <ac:chgData name="Jonathan Denham" userId="294c8370-b5ad-4502-8006-1d854677a87a" providerId="ADAL" clId="{7F93C9D5-A2B7-4398-997C-DA2831EA9456}" dt="2022-01-04T10:38:25.358" v="3328" actId="1036"/>
          <ac:spMkLst>
            <pc:docMk/>
            <pc:sldMk cId="1913658868" sldId="260"/>
            <ac:spMk id="17" creationId="{4877FAF6-2E34-4F8D-A25B-7E930F68973F}"/>
          </ac:spMkLst>
        </pc:spChg>
        <pc:spChg chg="mod topLvl">
          <ac:chgData name="Jonathan Denham" userId="294c8370-b5ad-4502-8006-1d854677a87a" providerId="ADAL" clId="{7F93C9D5-A2B7-4398-997C-DA2831EA9456}" dt="2022-01-04T10:38:33.982" v="3329" actId="164"/>
          <ac:spMkLst>
            <pc:docMk/>
            <pc:sldMk cId="1913658868" sldId="260"/>
            <ac:spMk id="20" creationId="{62086D66-CE8A-413F-B666-8A3C867617D5}"/>
          </ac:spMkLst>
        </pc:spChg>
        <pc:spChg chg="del mod">
          <ac:chgData name="Jonathan Denham" userId="294c8370-b5ad-4502-8006-1d854677a87a" providerId="ADAL" clId="{7F93C9D5-A2B7-4398-997C-DA2831EA9456}" dt="2022-01-04T10:05:00.748" v="1971" actId="478"/>
          <ac:spMkLst>
            <pc:docMk/>
            <pc:sldMk cId="1913658868" sldId="260"/>
            <ac:spMk id="21" creationId="{9B0FA7B1-A11D-45C2-B064-DC46EB8A4151}"/>
          </ac:spMkLst>
        </pc:spChg>
        <pc:spChg chg="mod topLvl">
          <ac:chgData name="Jonathan Denham" userId="294c8370-b5ad-4502-8006-1d854677a87a" providerId="ADAL" clId="{7F93C9D5-A2B7-4398-997C-DA2831EA9456}" dt="2022-01-04T10:38:37.393" v="3331" actId="1076"/>
          <ac:spMkLst>
            <pc:docMk/>
            <pc:sldMk cId="1913658868" sldId="260"/>
            <ac:spMk id="22" creationId="{B3DEC85C-F25F-407D-978D-5CCA95DB12D8}"/>
          </ac:spMkLst>
        </pc:spChg>
        <pc:spChg chg="mod topLvl">
          <ac:chgData name="Jonathan Denham" userId="294c8370-b5ad-4502-8006-1d854677a87a" providerId="ADAL" clId="{7F93C9D5-A2B7-4398-997C-DA2831EA9456}" dt="2022-01-04T10:38:33.982" v="3329" actId="164"/>
          <ac:spMkLst>
            <pc:docMk/>
            <pc:sldMk cId="1913658868" sldId="260"/>
            <ac:spMk id="23" creationId="{D061F2AE-4D85-4650-A176-D6434DA089D2}"/>
          </ac:spMkLst>
        </pc:spChg>
        <pc:spChg chg="del">
          <ac:chgData name="Jonathan Denham" userId="294c8370-b5ad-4502-8006-1d854677a87a" providerId="ADAL" clId="{7F93C9D5-A2B7-4398-997C-DA2831EA9456}" dt="2022-01-04T09:58:41.977" v="1337" actId="478"/>
          <ac:spMkLst>
            <pc:docMk/>
            <pc:sldMk cId="1913658868" sldId="260"/>
            <ac:spMk id="24" creationId="{7C99646D-97C3-47FB-854B-050159A396E5}"/>
          </ac:spMkLst>
        </pc:spChg>
        <pc:spChg chg="del mod">
          <ac:chgData name="Jonathan Denham" userId="294c8370-b5ad-4502-8006-1d854677a87a" providerId="ADAL" clId="{7F93C9D5-A2B7-4398-997C-DA2831EA9456}" dt="2022-01-04T10:04:31.824" v="1964" actId="478"/>
          <ac:spMkLst>
            <pc:docMk/>
            <pc:sldMk cId="1913658868" sldId="260"/>
            <ac:spMk id="25" creationId="{5B94027F-84F2-4B6B-80D1-5A76AE9ABA9A}"/>
          </ac:spMkLst>
        </pc:spChg>
        <pc:spChg chg="add mod">
          <ac:chgData name="Jonathan Denham" userId="294c8370-b5ad-4502-8006-1d854677a87a" providerId="ADAL" clId="{7F93C9D5-A2B7-4398-997C-DA2831EA9456}" dt="2022-01-04T10:05:17.307" v="1974" actId="1076"/>
          <ac:spMkLst>
            <pc:docMk/>
            <pc:sldMk cId="1913658868" sldId="260"/>
            <ac:spMk id="26" creationId="{B69EAAAF-B91F-46CD-B216-0725D645B2B1}"/>
          </ac:spMkLst>
        </pc:spChg>
        <pc:spChg chg="mod">
          <ac:chgData name="Jonathan Denham" userId="294c8370-b5ad-4502-8006-1d854677a87a" providerId="ADAL" clId="{7F93C9D5-A2B7-4398-997C-DA2831EA9456}" dt="2022-01-04T10:38:33.982" v="3329" actId="164"/>
          <ac:spMkLst>
            <pc:docMk/>
            <pc:sldMk cId="1913658868" sldId="260"/>
            <ac:spMk id="28" creationId="{5EB75915-B2FE-4102-B9A8-228463841FD4}"/>
          </ac:spMkLst>
        </pc:spChg>
        <pc:spChg chg="del">
          <ac:chgData name="Jonathan Denham" userId="294c8370-b5ad-4502-8006-1d854677a87a" providerId="ADAL" clId="{7F93C9D5-A2B7-4398-997C-DA2831EA9456}" dt="2022-01-04T10:04:28.213" v="1961" actId="478"/>
          <ac:spMkLst>
            <pc:docMk/>
            <pc:sldMk cId="1913658868" sldId="260"/>
            <ac:spMk id="29" creationId="{D605F4B7-B866-4F75-AAFD-B67113794A0D}"/>
          </ac:spMkLst>
        </pc:spChg>
        <pc:spChg chg="add mod">
          <ac:chgData name="Jonathan Denham" userId="294c8370-b5ad-4502-8006-1d854677a87a" providerId="ADAL" clId="{7F93C9D5-A2B7-4398-997C-DA2831EA9456}" dt="2022-01-04T10:16:58.478" v="2451" actId="1076"/>
          <ac:spMkLst>
            <pc:docMk/>
            <pc:sldMk cId="1913658868" sldId="260"/>
            <ac:spMk id="30" creationId="{F03F3BF2-AEA7-4311-8C3C-74919A61D9D0}"/>
          </ac:spMkLst>
        </pc:spChg>
        <pc:spChg chg="del">
          <ac:chgData name="Jonathan Denham" userId="294c8370-b5ad-4502-8006-1d854677a87a" providerId="ADAL" clId="{7F93C9D5-A2B7-4398-997C-DA2831EA9456}" dt="2022-01-04T10:04:29.185" v="1962" actId="478"/>
          <ac:spMkLst>
            <pc:docMk/>
            <pc:sldMk cId="1913658868" sldId="260"/>
            <ac:spMk id="31" creationId="{415E2818-C8D3-4970-913E-EB6D216EBB3C}"/>
          </ac:spMkLst>
        </pc:spChg>
        <pc:spChg chg="del">
          <ac:chgData name="Jonathan Denham" userId="294c8370-b5ad-4502-8006-1d854677a87a" providerId="ADAL" clId="{7F93C9D5-A2B7-4398-997C-DA2831EA9456}" dt="2022-01-04T10:04:29.805" v="1963" actId="478"/>
          <ac:spMkLst>
            <pc:docMk/>
            <pc:sldMk cId="1913658868" sldId="260"/>
            <ac:spMk id="32" creationId="{4A951A2D-EA4B-432E-B2A3-7CAC1E534E21}"/>
          </ac:spMkLst>
        </pc:spChg>
        <pc:spChg chg="add mod topLvl">
          <ac:chgData name="Jonathan Denham" userId="294c8370-b5ad-4502-8006-1d854677a87a" providerId="ADAL" clId="{7F93C9D5-A2B7-4398-997C-DA2831EA9456}" dt="2022-01-04T10:38:33.982" v="3329" actId="164"/>
          <ac:spMkLst>
            <pc:docMk/>
            <pc:sldMk cId="1913658868" sldId="260"/>
            <ac:spMk id="34" creationId="{8737D6BB-F4B4-498F-8689-6F46409C3094}"/>
          </ac:spMkLst>
        </pc:spChg>
        <pc:spChg chg="add mod topLvl">
          <ac:chgData name="Jonathan Denham" userId="294c8370-b5ad-4502-8006-1d854677a87a" providerId="ADAL" clId="{7F93C9D5-A2B7-4398-997C-DA2831EA9456}" dt="2022-01-04T10:38:33.982" v="3329" actId="164"/>
          <ac:spMkLst>
            <pc:docMk/>
            <pc:sldMk cId="1913658868" sldId="260"/>
            <ac:spMk id="35" creationId="{ABB4C641-7C97-4154-B1A7-814CB9F54E4F}"/>
          </ac:spMkLst>
        </pc:spChg>
        <pc:spChg chg="mod topLvl">
          <ac:chgData name="Jonathan Denham" userId="294c8370-b5ad-4502-8006-1d854677a87a" providerId="ADAL" clId="{7F93C9D5-A2B7-4398-997C-DA2831EA9456}" dt="2022-01-04T10:38:33.982" v="3329" actId="164"/>
          <ac:spMkLst>
            <pc:docMk/>
            <pc:sldMk cId="1913658868" sldId="260"/>
            <ac:spMk id="37" creationId="{D554535A-46C4-4F91-97DB-1E7122565815}"/>
          </ac:spMkLst>
        </pc:spChg>
        <pc:spChg chg="mod topLvl">
          <ac:chgData name="Jonathan Denham" userId="294c8370-b5ad-4502-8006-1d854677a87a" providerId="ADAL" clId="{7F93C9D5-A2B7-4398-997C-DA2831EA9456}" dt="2022-01-04T10:38:33.982" v="3329" actId="164"/>
          <ac:spMkLst>
            <pc:docMk/>
            <pc:sldMk cId="1913658868" sldId="260"/>
            <ac:spMk id="38" creationId="{7581D7C7-953B-420C-8746-5D2EF5744D7F}"/>
          </ac:spMkLst>
        </pc:spChg>
        <pc:spChg chg="mod">
          <ac:chgData name="Jonathan Denham" userId="294c8370-b5ad-4502-8006-1d854677a87a" providerId="ADAL" clId="{7F93C9D5-A2B7-4398-997C-DA2831EA9456}" dt="2022-01-04T09:59:04.114" v="1421" actId="20577"/>
          <ac:spMkLst>
            <pc:docMk/>
            <pc:sldMk cId="1913658868" sldId="260"/>
            <ac:spMk id="39" creationId="{A2A56B17-180A-48FB-A983-B582B4749BBB}"/>
          </ac:spMkLst>
        </pc:spChg>
        <pc:spChg chg="mod topLvl">
          <ac:chgData name="Jonathan Denham" userId="294c8370-b5ad-4502-8006-1d854677a87a" providerId="ADAL" clId="{7F93C9D5-A2B7-4398-997C-DA2831EA9456}" dt="2022-01-04T10:38:33.982" v="3329" actId="164"/>
          <ac:spMkLst>
            <pc:docMk/>
            <pc:sldMk cId="1913658868" sldId="260"/>
            <ac:spMk id="40" creationId="{0FAC1A27-F1D5-432A-99FE-F2AC8369C096}"/>
          </ac:spMkLst>
        </pc:spChg>
        <pc:spChg chg="mod topLvl">
          <ac:chgData name="Jonathan Denham" userId="294c8370-b5ad-4502-8006-1d854677a87a" providerId="ADAL" clId="{7F93C9D5-A2B7-4398-997C-DA2831EA9456}" dt="2022-01-04T10:38:33.982" v="3329" actId="164"/>
          <ac:spMkLst>
            <pc:docMk/>
            <pc:sldMk cId="1913658868" sldId="260"/>
            <ac:spMk id="43" creationId="{1A40C8C3-78D7-491B-B130-C745D568684B}"/>
          </ac:spMkLst>
        </pc:spChg>
        <pc:spChg chg="mod topLvl">
          <ac:chgData name="Jonathan Denham" userId="294c8370-b5ad-4502-8006-1d854677a87a" providerId="ADAL" clId="{7F93C9D5-A2B7-4398-997C-DA2831EA9456}" dt="2022-01-04T10:38:33.982" v="3329" actId="164"/>
          <ac:spMkLst>
            <pc:docMk/>
            <pc:sldMk cId="1913658868" sldId="260"/>
            <ac:spMk id="44" creationId="{0218529C-868A-426C-B310-1B8966477624}"/>
          </ac:spMkLst>
        </pc:spChg>
        <pc:spChg chg="mod topLvl">
          <ac:chgData name="Jonathan Denham" userId="294c8370-b5ad-4502-8006-1d854677a87a" providerId="ADAL" clId="{7F93C9D5-A2B7-4398-997C-DA2831EA9456}" dt="2022-01-04T10:38:33.982" v="3329" actId="164"/>
          <ac:spMkLst>
            <pc:docMk/>
            <pc:sldMk cId="1913658868" sldId="260"/>
            <ac:spMk id="45" creationId="{4A9A5DF4-7455-409F-B4F9-A5AC4E51C477}"/>
          </ac:spMkLst>
        </pc:spChg>
        <pc:spChg chg="add mod">
          <ac:chgData name="Jonathan Denham" userId="294c8370-b5ad-4502-8006-1d854677a87a" providerId="ADAL" clId="{7F93C9D5-A2B7-4398-997C-DA2831EA9456}" dt="2022-01-04T10:39:14.031" v="3391" actId="1076"/>
          <ac:spMkLst>
            <pc:docMk/>
            <pc:sldMk cId="1913658868" sldId="260"/>
            <ac:spMk id="68" creationId="{736A971E-033C-48D7-9302-67849AB13318}"/>
          </ac:spMkLst>
        </pc:spChg>
        <pc:grpChg chg="add del mod">
          <ac:chgData name="Jonathan Denham" userId="294c8370-b5ad-4502-8006-1d854677a87a" providerId="ADAL" clId="{7F93C9D5-A2B7-4398-997C-DA2831EA9456}" dt="2022-01-04T10:29:56.127" v="3157" actId="165"/>
          <ac:grpSpMkLst>
            <pc:docMk/>
            <pc:sldMk cId="1913658868" sldId="260"/>
            <ac:grpSpMk id="5" creationId="{F10BA11F-F5E7-4B07-A0C7-2B66F578BF49}"/>
          </ac:grpSpMkLst>
        </pc:grpChg>
        <pc:grpChg chg="add del mod">
          <ac:chgData name="Jonathan Denham" userId="294c8370-b5ad-4502-8006-1d854677a87a" providerId="ADAL" clId="{7F93C9D5-A2B7-4398-997C-DA2831EA9456}" dt="2022-01-04T10:21:17.696" v="2718" actId="165"/>
          <ac:grpSpMkLst>
            <pc:docMk/>
            <pc:sldMk cId="1913658868" sldId="260"/>
            <ac:grpSpMk id="18" creationId="{4FCC4369-0678-4472-9E68-6D2BCD08D75C}"/>
          </ac:grpSpMkLst>
        </pc:grpChg>
        <pc:grpChg chg="del mod topLvl">
          <ac:chgData name="Jonathan Denham" userId="294c8370-b5ad-4502-8006-1d854677a87a" providerId="ADAL" clId="{7F93C9D5-A2B7-4398-997C-DA2831EA9456}" dt="2022-01-04T10:29:54.283" v="3156" actId="165"/>
          <ac:grpSpMkLst>
            <pc:docMk/>
            <pc:sldMk cId="1913658868" sldId="260"/>
            <ac:grpSpMk id="19" creationId="{2733500F-D0D1-47BD-8990-8DB1B20C5BC4}"/>
          </ac:grpSpMkLst>
        </pc:grpChg>
        <pc:grpChg chg="add del mod">
          <ac:chgData name="Jonathan Denham" userId="294c8370-b5ad-4502-8006-1d854677a87a" providerId="ADAL" clId="{7F93C9D5-A2B7-4398-997C-DA2831EA9456}" dt="2022-01-04T10:25:37.648" v="2947" actId="165"/>
          <ac:grpSpMkLst>
            <pc:docMk/>
            <pc:sldMk cId="1913658868" sldId="260"/>
            <ac:grpSpMk id="36" creationId="{E9E4DD94-8CEA-4C30-A049-21D3EF2736AF}"/>
          </ac:grpSpMkLst>
        </pc:grpChg>
        <pc:grpChg chg="add del mod">
          <ac:chgData name="Jonathan Denham" userId="294c8370-b5ad-4502-8006-1d854677a87a" providerId="ADAL" clId="{7F93C9D5-A2B7-4398-997C-DA2831EA9456}" dt="2022-01-04T10:29:51.699" v="3155" actId="165"/>
          <ac:grpSpMkLst>
            <pc:docMk/>
            <pc:sldMk cId="1913658868" sldId="260"/>
            <ac:grpSpMk id="42" creationId="{030BFA1C-F68A-4781-A64F-E69EA2924421}"/>
          </ac:grpSpMkLst>
        </pc:grpChg>
        <pc:grpChg chg="add del mod">
          <ac:chgData name="Jonathan Denham" userId="294c8370-b5ad-4502-8006-1d854677a87a" providerId="ADAL" clId="{7F93C9D5-A2B7-4398-997C-DA2831EA9456}" dt="2022-01-04T10:31:29.156" v="3219" actId="165"/>
          <ac:grpSpMkLst>
            <pc:docMk/>
            <pc:sldMk cId="1913658868" sldId="260"/>
            <ac:grpSpMk id="50" creationId="{83FE193C-7C70-42A2-9AAD-2E7FAE79E7C7}"/>
          </ac:grpSpMkLst>
        </pc:grpChg>
        <pc:grpChg chg="add del mod">
          <ac:chgData name="Jonathan Denham" userId="294c8370-b5ad-4502-8006-1d854677a87a" providerId="ADAL" clId="{7F93C9D5-A2B7-4398-997C-DA2831EA9456}" dt="2022-01-04T10:31:31.778" v="3221" actId="165"/>
          <ac:grpSpMkLst>
            <pc:docMk/>
            <pc:sldMk cId="1913658868" sldId="260"/>
            <ac:grpSpMk id="52" creationId="{7B8E3D42-F2CA-46AE-831F-51A98798A853}"/>
          </ac:grpSpMkLst>
        </pc:grpChg>
        <pc:grpChg chg="add mod">
          <ac:chgData name="Jonathan Denham" userId="294c8370-b5ad-4502-8006-1d854677a87a" providerId="ADAL" clId="{7F93C9D5-A2B7-4398-997C-DA2831EA9456}" dt="2022-01-04T10:38:42.396" v="3333" actId="1076"/>
          <ac:grpSpMkLst>
            <pc:docMk/>
            <pc:sldMk cId="1913658868" sldId="260"/>
            <ac:grpSpMk id="67" creationId="{2C629380-E774-4A08-A6B5-C2599C8324A2}"/>
          </ac:grpSpMkLst>
        </pc:grpChg>
        <pc:graphicFrameChg chg="add mod modGraphic">
          <ac:chgData name="Jonathan Denham" userId="294c8370-b5ad-4502-8006-1d854677a87a" providerId="ADAL" clId="{7F93C9D5-A2B7-4398-997C-DA2831EA9456}" dt="2022-01-04T10:17:46.375" v="2457" actId="1076"/>
          <ac:graphicFrameMkLst>
            <pc:docMk/>
            <pc:sldMk cId="1913658868" sldId="260"/>
            <ac:graphicFrameMk id="33" creationId="{18EF724C-00F2-4286-98A7-CECE04BD61F0}"/>
          </ac:graphicFrameMkLst>
        </pc:graphicFrameChg>
        <pc:picChg chg="add del">
          <ac:chgData name="Jonathan Denham" userId="294c8370-b5ad-4502-8006-1d854677a87a" providerId="ADAL" clId="{7F93C9D5-A2B7-4398-997C-DA2831EA9456}" dt="2022-01-04T09:44:38.061" v="232" actId="478"/>
          <ac:picMkLst>
            <pc:docMk/>
            <pc:sldMk cId="1913658868" sldId="260"/>
            <ac:picMk id="2" creationId="{5CF9F4E9-6780-4890-AB4C-432AFCC6E889}"/>
          </ac:picMkLst>
        </pc:picChg>
        <pc:picChg chg="add del mod">
          <ac:chgData name="Jonathan Denham" userId="294c8370-b5ad-4502-8006-1d854677a87a" providerId="ADAL" clId="{7F93C9D5-A2B7-4398-997C-DA2831EA9456}" dt="2022-01-04T10:36:54.673" v="3258" actId="478"/>
          <ac:picMkLst>
            <pc:docMk/>
            <pc:sldMk cId="1913658868" sldId="260"/>
            <ac:picMk id="27" creationId="{38D95F34-6ACE-4848-B89B-F7E9757CDAFF}"/>
          </ac:picMkLst>
        </pc:picChg>
        <pc:cxnChg chg="add del mod topLvl">
          <ac:chgData name="Jonathan Denham" userId="294c8370-b5ad-4502-8006-1d854677a87a" providerId="ADAL" clId="{7F93C9D5-A2B7-4398-997C-DA2831EA9456}" dt="2022-01-04T10:32:46.570" v="3242" actId="478"/>
          <ac:cxnSpMkLst>
            <pc:docMk/>
            <pc:sldMk cId="1913658868" sldId="260"/>
            <ac:cxnSpMk id="4" creationId="{9E1455B0-236B-4691-A202-90CABFD2FA87}"/>
          </ac:cxnSpMkLst>
        </pc:cxnChg>
        <pc:cxnChg chg="del mod topLvl">
          <ac:chgData name="Jonathan Denham" userId="294c8370-b5ad-4502-8006-1d854677a87a" providerId="ADAL" clId="{7F93C9D5-A2B7-4398-997C-DA2831EA9456}" dt="2022-01-04T10:31:51.350" v="3229" actId="478"/>
          <ac:cxnSpMkLst>
            <pc:docMk/>
            <pc:sldMk cId="1913658868" sldId="260"/>
            <ac:cxnSpMk id="41" creationId="{C6940A67-1F0C-4E22-9935-6CD3E77E2CD0}"/>
          </ac:cxnSpMkLst>
        </pc:cxnChg>
        <pc:cxnChg chg="del mod topLvl">
          <ac:chgData name="Jonathan Denham" userId="294c8370-b5ad-4502-8006-1d854677a87a" providerId="ADAL" clId="{7F93C9D5-A2B7-4398-997C-DA2831EA9456}" dt="2022-01-04T10:31:49.989" v="3228" actId="478"/>
          <ac:cxnSpMkLst>
            <pc:docMk/>
            <pc:sldMk cId="1913658868" sldId="260"/>
            <ac:cxnSpMk id="46" creationId="{74176D65-CDDC-410C-9AD4-8E561856F3E1}"/>
          </ac:cxnSpMkLst>
        </pc:cxnChg>
        <pc:cxnChg chg="add mod">
          <ac:chgData name="Jonathan Denham" userId="294c8370-b5ad-4502-8006-1d854677a87a" providerId="ADAL" clId="{7F93C9D5-A2B7-4398-997C-DA2831EA9456}" dt="2022-01-04T10:38:33.982" v="3329" actId="164"/>
          <ac:cxnSpMkLst>
            <pc:docMk/>
            <pc:sldMk cId="1913658868" sldId="260"/>
            <ac:cxnSpMk id="54" creationId="{2A45F33F-4CE4-4092-9EDD-50B350BF692D}"/>
          </ac:cxnSpMkLst>
        </pc:cxnChg>
        <pc:cxnChg chg="add mod">
          <ac:chgData name="Jonathan Denham" userId="294c8370-b5ad-4502-8006-1d854677a87a" providerId="ADAL" clId="{7F93C9D5-A2B7-4398-997C-DA2831EA9456}" dt="2022-01-04T10:38:33.982" v="3329" actId="164"/>
          <ac:cxnSpMkLst>
            <pc:docMk/>
            <pc:sldMk cId="1913658868" sldId="260"/>
            <ac:cxnSpMk id="65" creationId="{80C41C69-C432-40C5-ACD8-AEA1CB343D72}"/>
          </ac:cxnSpMkLst>
        </pc:cxnChg>
        <pc:cxnChg chg="add mod">
          <ac:chgData name="Jonathan Denham" userId="294c8370-b5ad-4502-8006-1d854677a87a" providerId="ADAL" clId="{7F93C9D5-A2B7-4398-997C-DA2831EA9456}" dt="2022-01-04T10:38:33.982" v="3329" actId="164"/>
          <ac:cxnSpMkLst>
            <pc:docMk/>
            <pc:sldMk cId="1913658868" sldId="260"/>
            <ac:cxnSpMk id="66" creationId="{10754DD0-F100-45C5-838A-3EDBAA1CDF25}"/>
          </ac:cxnSpMkLst>
        </pc:cxnChg>
      </pc:sldChg>
      <pc:sldChg chg="addSp delSp modSp mod addCm delCm">
        <pc:chgData name="Jonathan Denham" userId="294c8370-b5ad-4502-8006-1d854677a87a" providerId="ADAL" clId="{7F93C9D5-A2B7-4398-997C-DA2831EA9456}" dt="2022-01-04T09:58:25.951" v="1335" actId="1076"/>
        <pc:sldMkLst>
          <pc:docMk/>
          <pc:sldMk cId="3939762116" sldId="263"/>
        </pc:sldMkLst>
        <pc:spChg chg="mod">
          <ac:chgData name="Jonathan Denham" userId="294c8370-b5ad-4502-8006-1d854677a87a" providerId="ADAL" clId="{7F93C9D5-A2B7-4398-997C-DA2831EA9456}" dt="2022-01-04T09:48:26.973" v="255" actId="20577"/>
          <ac:spMkLst>
            <pc:docMk/>
            <pc:sldMk cId="3939762116" sldId="263"/>
            <ac:spMk id="10" creationId="{5B25AD2C-D8ED-43F5-94F6-14CEF6A3F37C}"/>
          </ac:spMkLst>
        </pc:spChg>
        <pc:spChg chg="add mod">
          <ac:chgData name="Jonathan Denham" userId="294c8370-b5ad-4502-8006-1d854677a87a" providerId="ADAL" clId="{7F93C9D5-A2B7-4398-997C-DA2831EA9456}" dt="2022-01-04T09:58:11.799" v="1332" actId="1076"/>
          <ac:spMkLst>
            <pc:docMk/>
            <pc:sldMk cId="3939762116" sldId="263"/>
            <ac:spMk id="13" creationId="{394539FB-C483-4DBE-B3D5-85D209703633}"/>
          </ac:spMkLst>
        </pc:spChg>
        <pc:spChg chg="add mod">
          <ac:chgData name="Jonathan Denham" userId="294c8370-b5ad-4502-8006-1d854677a87a" providerId="ADAL" clId="{7F93C9D5-A2B7-4398-997C-DA2831EA9456}" dt="2022-01-04T09:58:08.347" v="1331" actId="1076"/>
          <ac:spMkLst>
            <pc:docMk/>
            <pc:sldMk cId="3939762116" sldId="263"/>
            <ac:spMk id="14" creationId="{19AAAD81-BBFE-4A5D-AE99-9967AFB74869}"/>
          </ac:spMkLst>
        </pc:spChg>
        <pc:spChg chg="add mod">
          <ac:chgData name="Jonathan Denham" userId="294c8370-b5ad-4502-8006-1d854677a87a" providerId="ADAL" clId="{7F93C9D5-A2B7-4398-997C-DA2831EA9456}" dt="2022-01-04T09:58:25.951" v="1335" actId="1076"/>
          <ac:spMkLst>
            <pc:docMk/>
            <pc:sldMk cId="3939762116" sldId="263"/>
            <ac:spMk id="16" creationId="{829088A3-E779-4087-B45C-B95E7DC16CB4}"/>
          </ac:spMkLst>
        </pc:spChg>
        <pc:spChg chg="del mod">
          <ac:chgData name="Jonathan Denham" userId="294c8370-b5ad-4502-8006-1d854677a87a" providerId="ADAL" clId="{7F93C9D5-A2B7-4398-997C-DA2831EA9456}" dt="2022-01-04T09:49:06.532" v="378" actId="478"/>
          <ac:spMkLst>
            <pc:docMk/>
            <pc:sldMk cId="3939762116" sldId="263"/>
            <ac:spMk id="17" creationId="{27194CF9-2E88-4FEA-92D1-827001B2FFA5}"/>
          </ac:spMkLst>
        </pc:spChg>
        <pc:spChg chg="del">
          <ac:chgData name="Jonathan Denham" userId="294c8370-b5ad-4502-8006-1d854677a87a" providerId="ADAL" clId="{7F93C9D5-A2B7-4398-997C-DA2831EA9456}" dt="2022-01-04T09:51:48.530" v="642" actId="478"/>
          <ac:spMkLst>
            <pc:docMk/>
            <pc:sldMk cId="3939762116" sldId="263"/>
            <ac:spMk id="18" creationId="{7E0D4D36-5E7B-4C3A-A060-7B811DF35412}"/>
          </ac:spMkLst>
        </pc:spChg>
        <pc:spChg chg="del">
          <ac:chgData name="Jonathan Denham" userId="294c8370-b5ad-4502-8006-1d854677a87a" providerId="ADAL" clId="{7F93C9D5-A2B7-4398-997C-DA2831EA9456}" dt="2022-01-04T09:48:19.791" v="243" actId="478"/>
          <ac:spMkLst>
            <pc:docMk/>
            <pc:sldMk cId="3939762116" sldId="263"/>
            <ac:spMk id="20" creationId="{7A0071F5-C8E1-4ECE-8F94-9C31354224FC}"/>
          </ac:spMkLst>
        </pc:spChg>
        <pc:spChg chg="del">
          <ac:chgData name="Jonathan Denham" userId="294c8370-b5ad-4502-8006-1d854677a87a" providerId="ADAL" clId="{7F93C9D5-A2B7-4398-997C-DA2831EA9456}" dt="2022-01-04T09:51:49.236" v="643" actId="478"/>
          <ac:spMkLst>
            <pc:docMk/>
            <pc:sldMk cId="3939762116" sldId="263"/>
            <ac:spMk id="21" creationId="{FF9CADBA-D9E2-407E-AF7C-84DCFA4B5552}"/>
          </ac:spMkLst>
        </pc:spChg>
        <pc:spChg chg="mod">
          <ac:chgData name="Jonathan Denham" userId="294c8370-b5ad-4502-8006-1d854677a87a" providerId="ADAL" clId="{7F93C9D5-A2B7-4398-997C-DA2831EA9456}" dt="2022-01-04T09:58:23.682" v="1334" actId="1076"/>
          <ac:spMkLst>
            <pc:docMk/>
            <pc:sldMk cId="3939762116" sldId="263"/>
            <ac:spMk id="39" creationId="{A2A56B17-180A-48FB-A983-B582B4749BBB}"/>
          </ac:spMkLst>
        </pc:spChg>
        <pc:graphicFrameChg chg="del mod">
          <ac:chgData name="Jonathan Denham" userId="294c8370-b5ad-4502-8006-1d854677a87a" providerId="ADAL" clId="{7F93C9D5-A2B7-4398-997C-DA2831EA9456}" dt="2022-01-04T09:48:01.421" v="234" actId="478"/>
          <ac:graphicFrameMkLst>
            <pc:docMk/>
            <pc:sldMk cId="3939762116" sldId="263"/>
            <ac:graphicFrameMk id="3" creationId="{5F6B9D5A-E72C-4FF4-9EC0-92B85A17F57B}"/>
          </ac:graphicFrameMkLst>
        </pc:graphicFrameChg>
        <pc:graphicFrameChg chg="mod modGraphic">
          <ac:chgData name="Jonathan Denham" userId="294c8370-b5ad-4502-8006-1d854677a87a" providerId="ADAL" clId="{7F93C9D5-A2B7-4398-997C-DA2831EA9456}" dt="2022-01-04T09:58:01.136" v="1330" actId="1076"/>
          <ac:graphicFrameMkLst>
            <pc:docMk/>
            <pc:sldMk cId="3939762116" sldId="263"/>
            <ac:graphicFrameMk id="15" creationId="{6B4A215E-9530-40C8-8941-0FEE810B4470}"/>
          </ac:graphicFrameMkLst>
        </pc:graphicFrameChg>
      </pc:sldChg>
      <pc:sldChg chg="modSp add del mod">
        <pc:chgData name="Jonathan Denham" userId="294c8370-b5ad-4502-8006-1d854677a87a" providerId="ADAL" clId="{7F93C9D5-A2B7-4398-997C-DA2831EA9456}" dt="2022-01-04T10:39:20.167" v="3392" actId="47"/>
        <pc:sldMkLst>
          <pc:docMk/>
          <pc:sldMk cId="402075980" sldId="409"/>
        </pc:sldMkLst>
        <pc:spChg chg="mod">
          <ac:chgData name="Jonathan Denham" userId="294c8370-b5ad-4502-8006-1d854677a87a" providerId="ADAL" clId="{7F93C9D5-A2B7-4398-997C-DA2831EA9456}" dt="2022-01-04T09:44:34.596" v="231" actId="27636"/>
          <ac:spMkLst>
            <pc:docMk/>
            <pc:sldMk cId="402075980" sldId="409"/>
            <ac:spMk id="8" creationId="{F73F62ED-A0CF-4458-B9B6-EC24EE9AF746}"/>
          </ac:spMkLst>
        </pc:spChg>
      </pc:sldChg>
      <pc:sldMasterChg chg="add del addSldLayout delSldLayout">
        <pc:chgData name="Jonathan Denham" userId="294c8370-b5ad-4502-8006-1d854677a87a" providerId="ADAL" clId="{7F93C9D5-A2B7-4398-997C-DA2831EA9456}" dt="2022-01-04T10:39:20.167" v="3392" actId="47"/>
        <pc:sldMasterMkLst>
          <pc:docMk/>
          <pc:sldMasterMk cId="528404686" sldId="2147483738"/>
        </pc:sldMasterMkLst>
        <pc:sldLayoutChg chg="add del">
          <pc:chgData name="Jonathan Denham" userId="294c8370-b5ad-4502-8006-1d854677a87a" providerId="ADAL" clId="{7F93C9D5-A2B7-4398-997C-DA2831EA9456}" dt="2022-01-04T10:39:20.167" v="3392" actId="47"/>
          <pc:sldLayoutMkLst>
            <pc:docMk/>
            <pc:sldMasterMk cId="528404686" sldId="2147483738"/>
            <pc:sldLayoutMk cId="2973853960" sldId="2147483739"/>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820686085" sldId="2147483740"/>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847477863" sldId="2147483741"/>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872580656" sldId="2147483742"/>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3468144311" sldId="2147483743"/>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4013430710" sldId="2147483744"/>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4207194212" sldId="2147483745"/>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416351067" sldId="2147483746"/>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327669714" sldId="2147483747"/>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863554927" sldId="2147483748"/>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988607468" sldId="2147483749"/>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928755325" sldId="2147483750"/>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568019063" sldId="2147483751"/>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3342536764" sldId="2147483752"/>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283847628" sldId="2147483753"/>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286671190" sldId="2147483754"/>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2428630" sldId="2147483755"/>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690515016" sldId="2147483756"/>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072797212" sldId="2147483757"/>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593903806" sldId="2147483758"/>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500085077" sldId="2147483759"/>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4050221512" sldId="2147483760"/>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3091699483" sldId="2147483761"/>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721829773" sldId="2147483762"/>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575216059" sldId="2147483763"/>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911617106" sldId="2147483764"/>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823388284" sldId="2147483765"/>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826513660" sldId="2147483766"/>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913141769" sldId="2147483767"/>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4066433354" sldId="2147483768"/>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892544704" sldId="2147483769"/>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3878808386" sldId="2147483770"/>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185641748" sldId="2147483771"/>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710228982" sldId="2147483772"/>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2340154405" sldId="2147483773"/>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449476197" sldId="2147483774"/>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240329018" sldId="2147483775"/>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3478630178" sldId="2147483776"/>
          </pc:sldLayoutMkLst>
        </pc:sldLayoutChg>
        <pc:sldLayoutChg chg="add del">
          <pc:chgData name="Jonathan Denham" userId="294c8370-b5ad-4502-8006-1d854677a87a" providerId="ADAL" clId="{7F93C9D5-A2B7-4398-997C-DA2831EA9456}" dt="2022-01-04T10:39:20.167" v="3392" actId="47"/>
          <pc:sldLayoutMkLst>
            <pc:docMk/>
            <pc:sldMasterMk cId="528404686" sldId="2147483738"/>
            <pc:sldLayoutMk cId="1915364138" sldId="214748377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A8862C-74D9-4767-BB42-B0A911FD0DB7}" type="datetimeFigureOut">
              <a:rPr lang="en-GB" smtClean="0"/>
              <a:t>04/01/2022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7E15E9-107C-4534-A8EC-7F3D8DD68444}" type="slidenum">
              <a:rPr lang="en-GB" smtClean="0"/>
              <a:t>‹#›</a:t>
            </a:fld>
            <a:endParaRPr lang="en-GB"/>
          </a:p>
        </p:txBody>
      </p:sp>
    </p:spTree>
    <p:extLst>
      <p:ext uri="{BB962C8B-B14F-4D97-AF65-F5344CB8AC3E}">
        <p14:creationId xmlns:p14="http://schemas.microsoft.com/office/powerpoint/2010/main" val="274238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7E15E9-107C-4534-A8EC-7F3D8DD68444}" type="slidenum">
              <a:rPr lang="en-GB" smtClean="0"/>
              <a:t>1</a:t>
            </a:fld>
            <a:endParaRPr lang="en-GB"/>
          </a:p>
        </p:txBody>
      </p:sp>
    </p:spTree>
    <p:extLst>
      <p:ext uri="{BB962C8B-B14F-4D97-AF65-F5344CB8AC3E}">
        <p14:creationId xmlns:p14="http://schemas.microsoft.com/office/powerpoint/2010/main" val="3397393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7E15E9-107C-4534-A8EC-7F3D8DD68444}" type="slidenum">
              <a:rPr lang="en-GB" smtClean="0"/>
              <a:t>2</a:t>
            </a:fld>
            <a:endParaRPr lang="en-GB"/>
          </a:p>
        </p:txBody>
      </p:sp>
    </p:spTree>
    <p:extLst>
      <p:ext uri="{BB962C8B-B14F-4D97-AF65-F5344CB8AC3E}">
        <p14:creationId xmlns:p14="http://schemas.microsoft.com/office/powerpoint/2010/main" val="43774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E564D3E1-6562-4543-95E0-4D6AF535E2F3}"/>
              </a:ext>
            </a:extLst>
          </p:cNvPr>
          <p:cNvSpPr>
            <a:spLocks noGrp="1"/>
          </p:cNvSpPr>
          <p:nvPr>
            <p:ph type="title" hasCustomPrompt="1"/>
          </p:nvPr>
        </p:nvSpPr>
        <p:spPr>
          <a:xfrm>
            <a:off x="1966318" y="3295588"/>
            <a:ext cx="4605378" cy="3294654"/>
          </a:xfrm>
          <a:prstGeom prst="rect">
            <a:avLst/>
          </a:prstGeom>
          <a:noFill/>
          <a:ln>
            <a:noFill/>
          </a:ln>
        </p:spPr>
        <p:txBody>
          <a:bodyPr vert="horz" wrap="none" lIns="91440" tIns="45720" rIns="91440" bIns="45720" rtlCol="0" anchor="ctr">
            <a:normAutofit/>
          </a:bodyPr>
          <a:lstStyle>
            <a:lvl1pPr>
              <a:defRPr/>
            </a:lvl1pPr>
          </a:lstStyle>
          <a:p>
            <a:r>
              <a:rPr lang="en-US"/>
              <a:t>PRESENTATION TITLE PAGE</a:t>
            </a:r>
            <a:endParaRPr lang="en-GB"/>
          </a:p>
        </p:txBody>
      </p:sp>
      <p:sp>
        <p:nvSpPr>
          <p:cNvPr id="4" name="Text Placeholder 3">
            <a:extLst>
              <a:ext uri="{FF2B5EF4-FFF2-40B4-BE49-F238E27FC236}">
                <a16:creationId xmlns:a16="http://schemas.microsoft.com/office/drawing/2014/main" id="{2BD505E4-051A-4D2D-A857-4088734C9DE9}"/>
              </a:ext>
            </a:extLst>
          </p:cNvPr>
          <p:cNvSpPr>
            <a:spLocks noGrp="1"/>
          </p:cNvSpPr>
          <p:nvPr>
            <p:ph type="body" sz="quarter" idx="10" hasCustomPrompt="1"/>
          </p:nvPr>
        </p:nvSpPr>
        <p:spPr>
          <a:xfrm>
            <a:off x="1967210" y="6911271"/>
            <a:ext cx="4599682" cy="963083"/>
          </a:xfrm>
          <a:prstGeom prst="rect">
            <a:avLst/>
          </a:prstGeom>
        </p:spPr>
        <p:txBody>
          <a:bodyPr/>
          <a:lstStyle>
            <a:lvl1pPr marL="0" indent="0">
              <a:buNone/>
              <a:defRPr sz="2889">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Information panel</a:t>
            </a:r>
            <a:endParaRPr lang="en-GB"/>
          </a:p>
        </p:txBody>
      </p:sp>
    </p:spTree>
    <p:extLst>
      <p:ext uri="{BB962C8B-B14F-4D97-AF65-F5344CB8AC3E}">
        <p14:creationId xmlns:p14="http://schemas.microsoft.com/office/powerpoint/2010/main" val="239690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Corner 1">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810772"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‘Image Corner’ Content Page Layout.</a:t>
            </a:r>
            <a:br>
              <a:rPr lang="en-US"/>
            </a:br>
            <a:br>
              <a:rPr lang="en-US"/>
            </a:br>
            <a:r>
              <a:rPr lang="en-US"/>
              <a:t>There are 7 image variations you can select from the ‘Layout’ option section within this Arden Theme.</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6" name="Title 1">
            <a:extLst>
              <a:ext uri="{FF2B5EF4-FFF2-40B4-BE49-F238E27FC236}">
                <a16:creationId xmlns:a16="http://schemas.microsoft.com/office/drawing/2014/main" id="{38F950B5-E11E-4EEF-A22E-7F54AB7CDB57}"/>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299267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Corner 2">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810772"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‘Image Corner’ Content Page Layout.</a:t>
            </a:r>
            <a:br>
              <a:rPr lang="en-US"/>
            </a:br>
            <a:br>
              <a:rPr lang="en-US"/>
            </a:br>
            <a:r>
              <a:rPr lang="en-US"/>
              <a:t>There are 7 image variations you can select from the ‘Layout’ option section within this Arden Theme.</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6" name="Title 1">
            <a:extLst>
              <a:ext uri="{FF2B5EF4-FFF2-40B4-BE49-F238E27FC236}">
                <a16:creationId xmlns:a16="http://schemas.microsoft.com/office/drawing/2014/main" id="{38F950B5-E11E-4EEF-A22E-7F54AB7CDB57}"/>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1671352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Corner 3">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810772"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‘Image Corner’ Content Page Layout.</a:t>
            </a:r>
            <a:br>
              <a:rPr lang="en-US"/>
            </a:br>
            <a:br>
              <a:rPr lang="en-US"/>
            </a:br>
            <a:r>
              <a:rPr lang="en-US"/>
              <a:t>There are 7 image variations you can select from the ‘Layout’ option section within this Arden Theme.</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6" name="Title 1">
            <a:extLst>
              <a:ext uri="{FF2B5EF4-FFF2-40B4-BE49-F238E27FC236}">
                <a16:creationId xmlns:a16="http://schemas.microsoft.com/office/drawing/2014/main" id="{38F950B5-E11E-4EEF-A22E-7F54AB7CDB57}"/>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3083416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Corner 4">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810772"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‘Image Corner’ Content Page Layout.</a:t>
            </a:r>
            <a:br>
              <a:rPr lang="en-US"/>
            </a:br>
            <a:br>
              <a:rPr lang="en-US"/>
            </a:br>
            <a:r>
              <a:rPr lang="en-US"/>
              <a:t>There are 7 image variations you can select from the ‘Layout’ option section within this Arden Theme.</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6" name="Title 1">
            <a:extLst>
              <a:ext uri="{FF2B5EF4-FFF2-40B4-BE49-F238E27FC236}">
                <a16:creationId xmlns:a16="http://schemas.microsoft.com/office/drawing/2014/main" id="{38F950B5-E11E-4EEF-A22E-7F54AB7CDB57}"/>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433590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Corner 5">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810772"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‘Image Corner’ Content Page Layout.</a:t>
            </a:r>
            <a:br>
              <a:rPr lang="en-US"/>
            </a:br>
            <a:br>
              <a:rPr lang="en-US"/>
            </a:br>
            <a:r>
              <a:rPr lang="en-US"/>
              <a:t>There are 7 image variations you can select from the ‘Layout’ option section within this Arden Theme.</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6" name="Title 1">
            <a:extLst>
              <a:ext uri="{FF2B5EF4-FFF2-40B4-BE49-F238E27FC236}">
                <a16:creationId xmlns:a16="http://schemas.microsoft.com/office/drawing/2014/main" id="{38F950B5-E11E-4EEF-A22E-7F54AB7CDB57}"/>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3547412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Corner 6">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810772"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‘Image Corner’ Content Page Layout.</a:t>
            </a:r>
            <a:br>
              <a:rPr lang="en-US"/>
            </a:br>
            <a:br>
              <a:rPr lang="en-US"/>
            </a:br>
            <a:r>
              <a:rPr lang="en-US"/>
              <a:t>There are 7 image variations you can select from the ‘Layout’ option section within this Arden Theme.</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6" name="Title 1">
            <a:extLst>
              <a:ext uri="{FF2B5EF4-FFF2-40B4-BE49-F238E27FC236}">
                <a16:creationId xmlns:a16="http://schemas.microsoft.com/office/drawing/2014/main" id="{38F950B5-E11E-4EEF-A22E-7F54AB7CDB57}"/>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4138714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Corner Inputtable">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810772"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‘Image Corner’ Content Page Layout.</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br>
              <a:rPr lang="en-US"/>
            </a:br>
            <a:br>
              <a:rPr lang="en-US"/>
            </a:br>
            <a:r>
              <a:rPr lang="en-US"/>
              <a:t>Click on the grey section to the right to fill the space with an image.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8" name="Picture Placeholder 2">
            <a:extLst>
              <a:ext uri="{FF2B5EF4-FFF2-40B4-BE49-F238E27FC236}">
                <a16:creationId xmlns:a16="http://schemas.microsoft.com/office/drawing/2014/main" id="{3D3CE7F3-5B99-4610-8434-3E2205126860}"/>
              </a:ext>
            </a:extLst>
          </p:cNvPr>
          <p:cNvSpPr>
            <a:spLocks noGrp="1"/>
          </p:cNvSpPr>
          <p:nvPr>
            <p:ph type="pic" idx="10" hasCustomPrompt="1"/>
          </p:nvPr>
        </p:nvSpPr>
        <p:spPr>
          <a:xfrm>
            <a:off x="3042924" y="-22013"/>
            <a:ext cx="3812506" cy="9962820"/>
          </a:xfrm>
          <a:custGeom>
            <a:avLst/>
            <a:gdLst>
              <a:gd name="connsiteX0" fmla="*/ 0 w 6172200"/>
              <a:gd name="connsiteY0" fmla="*/ 0 h 4873625"/>
              <a:gd name="connsiteX1" fmla="*/ 6172200 w 6172200"/>
              <a:gd name="connsiteY1" fmla="*/ 0 h 4873625"/>
              <a:gd name="connsiteX2" fmla="*/ 6172200 w 6172200"/>
              <a:gd name="connsiteY2" fmla="*/ 4873625 h 4873625"/>
              <a:gd name="connsiteX3" fmla="*/ 0 w 6172200"/>
              <a:gd name="connsiteY3" fmla="*/ 4873625 h 4873625"/>
              <a:gd name="connsiteX4" fmla="*/ 0 w 6172200"/>
              <a:gd name="connsiteY4" fmla="*/ 0 h 4873625"/>
              <a:gd name="connsiteX0" fmla="*/ 0 w 6172200"/>
              <a:gd name="connsiteY0" fmla="*/ 0 h 6870065"/>
              <a:gd name="connsiteX1" fmla="*/ 6172200 w 6172200"/>
              <a:gd name="connsiteY1" fmla="*/ 0 h 6870065"/>
              <a:gd name="connsiteX2" fmla="*/ 6172200 w 6172200"/>
              <a:gd name="connsiteY2" fmla="*/ 4873625 h 6870065"/>
              <a:gd name="connsiteX3" fmla="*/ 1752600 w 6172200"/>
              <a:gd name="connsiteY3" fmla="*/ 6870065 h 6870065"/>
              <a:gd name="connsiteX4" fmla="*/ 0 w 6172200"/>
              <a:gd name="connsiteY4" fmla="*/ 0 h 6870065"/>
              <a:gd name="connsiteX0" fmla="*/ 0 w 6172200"/>
              <a:gd name="connsiteY0" fmla="*/ 0 h 6877685"/>
              <a:gd name="connsiteX1" fmla="*/ 6172200 w 6172200"/>
              <a:gd name="connsiteY1" fmla="*/ 0 h 6877685"/>
              <a:gd name="connsiteX2" fmla="*/ 6172200 w 6172200"/>
              <a:gd name="connsiteY2" fmla="*/ 6877685 h 6877685"/>
              <a:gd name="connsiteX3" fmla="*/ 1752600 w 6172200"/>
              <a:gd name="connsiteY3" fmla="*/ 6870065 h 6877685"/>
              <a:gd name="connsiteX4" fmla="*/ 0 w 6172200"/>
              <a:gd name="connsiteY4" fmla="*/ 0 h 687768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1059180 w 4419600"/>
              <a:gd name="connsiteY4" fmla="*/ 0 h 689292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777240 w 4419600"/>
              <a:gd name="connsiteY4" fmla="*/ 1714500 h 6892925"/>
              <a:gd name="connsiteX5" fmla="*/ 1059180 w 4419600"/>
              <a:gd name="connsiteY5" fmla="*/ 0 h 689292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617220 w 4419600"/>
              <a:gd name="connsiteY4" fmla="*/ 2628900 h 6892925"/>
              <a:gd name="connsiteX5" fmla="*/ 777240 w 4419600"/>
              <a:gd name="connsiteY5" fmla="*/ 1714500 h 6892925"/>
              <a:gd name="connsiteX6" fmla="*/ 1059180 w 4419600"/>
              <a:gd name="connsiteY6" fmla="*/ 0 h 689292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487680 w 4419600"/>
              <a:gd name="connsiteY4" fmla="*/ 3528060 h 6892925"/>
              <a:gd name="connsiteX5" fmla="*/ 617220 w 4419600"/>
              <a:gd name="connsiteY5" fmla="*/ 2628900 h 6892925"/>
              <a:gd name="connsiteX6" fmla="*/ 777240 w 4419600"/>
              <a:gd name="connsiteY6" fmla="*/ 1714500 h 6892925"/>
              <a:gd name="connsiteX7" fmla="*/ 1059180 w 441960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502920 w 4434840"/>
              <a:gd name="connsiteY4" fmla="*/ 3528060 h 6892925"/>
              <a:gd name="connsiteX5" fmla="*/ 632460 w 4434840"/>
              <a:gd name="connsiteY5" fmla="*/ 2628900 h 6892925"/>
              <a:gd name="connsiteX6" fmla="*/ 0 w 4434840"/>
              <a:gd name="connsiteY6" fmla="*/ 2301240 h 6892925"/>
              <a:gd name="connsiteX7" fmla="*/ 1074420 w 443484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502920 w 4434840"/>
              <a:gd name="connsiteY4" fmla="*/ 3528060 h 6892925"/>
              <a:gd name="connsiteX5" fmla="*/ 1127760 w 4434840"/>
              <a:gd name="connsiteY5" fmla="*/ 2293620 h 6892925"/>
              <a:gd name="connsiteX6" fmla="*/ 0 w 4434840"/>
              <a:gd name="connsiteY6" fmla="*/ 2301240 h 6892925"/>
              <a:gd name="connsiteX7" fmla="*/ 1074420 w 443484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30480 w 4434840"/>
              <a:gd name="connsiteY4" fmla="*/ 4549140 h 6892925"/>
              <a:gd name="connsiteX5" fmla="*/ 1127760 w 4434840"/>
              <a:gd name="connsiteY5" fmla="*/ 2293620 h 6892925"/>
              <a:gd name="connsiteX6" fmla="*/ 0 w 4434840"/>
              <a:gd name="connsiteY6" fmla="*/ 2301240 h 6892925"/>
              <a:gd name="connsiteX7" fmla="*/ 1074420 w 443484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5240 w 4434840"/>
              <a:gd name="connsiteY4" fmla="*/ 5585460 h 6892925"/>
              <a:gd name="connsiteX5" fmla="*/ 30480 w 4434840"/>
              <a:gd name="connsiteY5" fmla="*/ 4549140 h 6892925"/>
              <a:gd name="connsiteX6" fmla="*/ 1127760 w 4434840"/>
              <a:gd name="connsiteY6" fmla="*/ 2293620 h 6892925"/>
              <a:gd name="connsiteX7" fmla="*/ 0 w 4434840"/>
              <a:gd name="connsiteY7" fmla="*/ 2301240 h 6892925"/>
              <a:gd name="connsiteX8" fmla="*/ 1074420 w 4434840"/>
              <a:gd name="connsiteY8"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120140 w 4434840"/>
              <a:gd name="connsiteY4" fmla="*/ 4587240 h 6892925"/>
              <a:gd name="connsiteX5" fmla="*/ 30480 w 4434840"/>
              <a:gd name="connsiteY5" fmla="*/ 4549140 h 6892925"/>
              <a:gd name="connsiteX6" fmla="*/ 1127760 w 4434840"/>
              <a:gd name="connsiteY6" fmla="*/ 2293620 h 6892925"/>
              <a:gd name="connsiteX7" fmla="*/ 0 w 4434840"/>
              <a:gd name="connsiteY7" fmla="*/ 2301240 h 6892925"/>
              <a:gd name="connsiteX8" fmla="*/ 1074420 w 4434840"/>
              <a:gd name="connsiteY8"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120140 w 4434840"/>
              <a:gd name="connsiteY4" fmla="*/ 4587240 h 6892925"/>
              <a:gd name="connsiteX5" fmla="*/ 15240 w 4434840"/>
              <a:gd name="connsiteY5" fmla="*/ 4579620 h 6892925"/>
              <a:gd name="connsiteX6" fmla="*/ 1127760 w 4434840"/>
              <a:gd name="connsiteY6" fmla="*/ 2293620 h 6892925"/>
              <a:gd name="connsiteX7" fmla="*/ 0 w 4434840"/>
              <a:gd name="connsiteY7" fmla="*/ 2301240 h 6892925"/>
              <a:gd name="connsiteX8" fmla="*/ 1074420 w 4434840"/>
              <a:gd name="connsiteY8"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967740 w 4434840"/>
              <a:gd name="connsiteY4" fmla="*/ 4861560 h 6892925"/>
              <a:gd name="connsiteX5" fmla="*/ 1120140 w 4434840"/>
              <a:gd name="connsiteY5" fmla="*/ 4587240 h 6892925"/>
              <a:gd name="connsiteX6" fmla="*/ 15240 w 4434840"/>
              <a:gd name="connsiteY6" fmla="*/ 4579620 h 6892925"/>
              <a:gd name="connsiteX7" fmla="*/ 1127760 w 4434840"/>
              <a:gd name="connsiteY7" fmla="*/ 2293620 h 6892925"/>
              <a:gd name="connsiteX8" fmla="*/ 0 w 4434840"/>
              <a:gd name="connsiteY8" fmla="*/ 2301240 h 6892925"/>
              <a:gd name="connsiteX9" fmla="*/ 1074420 w 4434840"/>
              <a:gd name="connsiteY9"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762000 w 4434840"/>
              <a:gd name="connsiteY4" fmla="*/ 5273040 h 6892925"/>
              <a:gd name="connsiteX5" fmla="*/ 967740 w 4434840"/>
              <a:gd name="connsiteY5" fmla="*/ 4861560 h 6892925"/>
              <a:gd name="connsiteX6" fmla="*/ 1120140 w 4434840"/>
              <a:gd name="connsiteY6" fmla="*/ 4587240 h 6892925"/>
              <a:gd name="connsiteX7" fmla="*/ 15240 w 4434840"/>
              <a:gd name="connsiteY7" fmla="*/ 4579620 h 6892925"/>
              <a:gd name="connsiteX8" fmla="*/ 1127760 w 4434840"/>
              <a:gd name="connsiteY8" fmla="*/ 2293620 h 6892925"/>
              <a:gd name="connsiteX9" fmla="*/ 0 w 4434840"/>
              <a:gd name="connsiteY9" fmla="*/ 2301240 h 6892925"/>
              <a:gd name="connsiteX10" fmla="*/ 1074420 w 4434840"/>
              <a:gd name="connsiteY10"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762000 w 4434840"/>
              <a:gd name="connsiteY4" fmla="*/ 5273040 h 6892925"/>
              <a:gd name="connsiteX5" fmla="*/ 563880 w 4434840"/>
              <a:gd name="connsiteY5" fmla="*/ 3429000 h 6892925"/>
              <a:gd name="connsiteX6" fmla="*/ 1120140 w 4434840"/>
              <a:gd name="connsiteY6" fmla="*/ 4587240 h 6892925"/>
              <a:gd name="connsiteX7" fmla="*/ 15240 w 4434840"/>
              <a:gd name="connsiteY7" fmla="*/ 4579620 h 6892925"/>
              <a:gd name="connsiteX8" fmla="*/ 1127760 w 4434840"/>
              <a:gd name="connsiteY8" fmla="*/ 2293620 h 6892925"/>
              <a:gd name="connsiteX9" fmla="*/ 0 w 4434840"/>
              <a:gd name="connsiteY9" fmla="*/ 2301240 h 6892925"/>
              <a:gd name="connsiteX10" fmla="*/ 1074420 w 4434840"/>
              <a:gd name="connsiteY10"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676400 w 4434840"/>
              <a:gd name="connsiteY4" fmla="*/ 3429000 h 6892925"/>
              <a:gd name="connsiteX5" fmla="*/ 563880 w 4434840"/>
              <a:gd name="connsiteY5" fmla="*/ 3429000 h 6892925"/>
              <a:gd name="connsiteX6" fmla="*/ 1120140 w 4434840"/>
              <a:gd name="connsiteY6" fmla="*/ 4587240 h 6892925"/>
              <a:gd name="connsiteX7" fmla="*/ 15240 w 4434840"/>
              <a:gd name="connsiteY7" fmla="*/ 4579620 h 6892925"/>
              <a:gd name="connsiteX8" fmla="*/ 1127760 w 4434840"/>
              <a:gd name="connsiteY8" fmla="*/ 2293620 h 6892925"/>
              <a:gd name="connsiteX9" fmla="*/ 0 w 4434840"/>
              <a:gd name="connsiteY9" fmla="*/ 2301240 h 6892925"/>
              <a:gd name="connsiteX10" fmla="*/ 1074420 w 4434840"/>
              <a:gd name="connsiteY10"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676400 w 4434840"/>
              <a:gd name="connsiteY4" fmla="*/ 3429000 h 6892925"/>
              <a:gd name="connsiteX5" fmla="*/ 563880 w 4434840"/>
              <a:gd name="connsiteY5" fmla="*/ 3429000 h 6892925"/>
              <a:gd name="connsiteX6" fmla="*/ 1120140 w 4434840"/>
              <a:gd name="connsiteY6" fmla="*/ 4587240 h 6892925"/>
              <a:gd name="connsiteX7" fmla="*/ 15240 w 4434840"/>
              <a:gd name="connsiteY7" fmla="*/ 4579620 h 6892925"/>
              <a:gd name="connsiteX8" fmla="*/ 0 w 4434840"/>
              <a:gd name="connsiteY8" fmla="*/ 2301240 h 6892925"/>
              <a:gd name="connsiteX9" fmla="*/ 1074420 w 4434840"/>
              <a:gd name="connsiteY9"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676400 w 4434840"/>
              <a:gd name="connsiteY4" fmla="*/ 3429000 h 6892925"/>
              <a:gd name="connsiteX5" fmla="*/ 563880 w 4434840"/>
              <a:gd name="connsiteY5" fmla="*/ 3429000 h 6892925"/>
              <a:gd name="connsiteX6" fmla="*/ 1120140 w 4434840"/>
              <a:gd name="connsiteY6" fmla="*/ 4587240 h 6892925"/>
              <a:gd name="connsiteX7" fmla="*/ 0 w 4434840"/>
              <a:gd name="connsiteY7" fmla="*/ 2301240 h 6892925"/>
              <a:gd name="connsiteX8" fmla="*/ 1074420 w 4434840"/>
              <a:gd name="connsiteY8"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676400 w 4434840"/>
              <a:gd name="connsiteY4" fmla="*/ 3429000 h 6892925"/>
              <a:gd name="connsiteX5" fmla="*/ 1120140 w 4434840"/>
              <a:gd name="connsiteY5" fmla="*/ 4587240 h 6892925"/>
              <a:gd name="connsiteX6" fmla="*/ 0 w 4434840"/>
              <a:gd name="connsiteY6" fmla="*/ 2301240 h 6892925"/>
              <a:gd name="connsiteX7" fmla="*/ 1074420 w 443484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120140 w 4434840"/>
              <a:gd name="connsiteY4" fmla="*/ 4587240 h 6892925"/>
              <a:gd name="connsiteX5" fmla="*/ 0 w 4434840"/>
              <a:gd name="connsiteY5" fmla="*/ 2301240 h 6892925"/>
              <a:gd name="connsiteX6" fmla="*/ 1074420 w 4434840"/>
              <a:gd name="connsiteY6"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0 w 4434840"/>
              <a:gd name="connsiteY4" fmla="*/ 2301240 h 6892925"/>
              <a:gd name="connsiteX5" fmla="*/ 1074420 w 4434840"/>
              <a:gd name="connsiteY5" fmla="*/ 0 h 689292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1059180 w 4419600"/>
              <a:gd name="connsiteY4" fmla="*/ 0 h 6892925"/>
              <a:gd name="connsiteX0" fmla="*/ 3417369 w 6777789"/>
              <a:gd name="connsiteY0" fmla="*/ 0 h 6897337"/>
              <a:gd name="connsiteX1" fmla="*/ 6777789 w 6777789"/>
              <a:gd name="connsiteY1" fmla="*/ 15240 h 6897337"/>
              <a:gd name="connsiteX2" fmla="*/ 6777789 w 6777789"/>
              <a:gd name="connsiteY2" fmla="*/ 6892925 h 6897337"/>
              <a:gd name="connsiteX3" fmla="*/ 0 w 6777789"/>
              <a:gd name="connsiteY3" fmla="*/ 6897337 h 6897337"/>
              <a:gd name="connsiteX4" fmla="*/ 3417369 w 6777789"/>
              <a:gd name="connsiteY4" fmla="*/ 0 h 6897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77789" h="6897337">
                <a:moveTo>
                  <a:pt x="3417369" y="0"/>
                </a:moveTo>
                <a:lnTo>
                  <a:pt x="6777789" y="15240"/>
                </a:lnTo>
                <a:lnTo>
                  <a:pt x="6777789" y="6892925"/>
                </a:lnTo>
                <a:lnTo>
                  <a:pt x="0" y="6897337"/>
                </a:lnTo>
                <a:lnTo>
                  <a:pt x="3417369" y="0"/>
                </a:lnTo>
                <a:close/>
              </a:path>
            </a:pathLst>
          </a:custGeom>
          <a:solidFill>
            <a:schemeClr val="bg2">
              <a:lumMod val="85000"/>
            </a:schemeClr>
          </a:solidFill>
        </p:spPr>
        <p:txBody>
          <a:bodyPr/>
          <a:lstStyle>
            <a:lvl1pPr marL="0" indent="0" algn="ctr">
              <a:buNone/>
              <a:defRPr sz="4622"/>
            </a:lvl1pPr>
            <a:lvl2pPr marL="660361" indent="0">
              <a:buNone/>
              <a:defRPr sz="4044"/>
            </a:lvl2pPr>
            <a:lvl3pPr marL="1320720" indent="0">
              <a:buNone/>
              <a:defRPr sz="3467"/>
            </a:lvl3pPr>
            <a:lvl4pPr marL="1981081" indent="0">
              <a:buNone/>
              <a:defRPr sz="2889"/>
            </a:lvl4pPr>
            <a:lvl5pPr marL="2641441" indent="0">
              <a:buNone/>
              <a:defRPr sz="2889"/>
            </a:lvl5pPr>
            <a:lvl6pPr marL="3301802" indent="0">
              <a:buNone/>
              <a:defRPr sz="2889"/>
            </a:lvl6pPr>
            <a:lvl7pPr marL="3962161" indent="0">
              <a:buNone/>
              <a:defRPr sz="2889"/>
            </a:lvl7pPr>
            <a:lvl8pPr marL="4622522" indent="0">
              <a:buNone/>
              <a:defRPr sz="2889"/>
            </a:lvl8pPr>
            <a:lvl9pPr marL="5282883" indent="0">
              <a:buNone/>
              <a:defRPr sz="2889"/>
            </a:lvl9pPr>
          </a:lstStyle>
          <a:p>
            <a:br>
              <a:rPr lang="en-US"/>
            </a:br>
            <a:br>
              <a:rPr lang="en-US"/>
            </a:br>
            <a:br>
              <a:rPr lang="en-US"/>
            </a:br>
            <a:br>
              <a:rPr lang="en-US"/>
            </a:br>
            <a:br>
              <a:rPr lang="en-US"/>
            </a:br>
            <a:br>
              <a:rPr lang="en-US"/>
            </a:br>
            <a:br>
              <a:rPr lang="en-US"/>
            </a:br>
            <a:br>
              <a:rPr lang="en-US"/>
            </a:br>
            <a:br>
              <a:rPr lang="en-US"/>
            </a:br>
            <a:r>
              <a:rPr lang="en-US"/>
              <a:t>Click icon to</a:t>
            </a:r>
            <a:br>
              <a:rPr lang="en-US"/>
            </a:br>
            <a:r>
              <a:rPr lang="en-US"/>
              <a:t>add picture here</a:t>
            </a:r>
            <a:endParaRPr lang="en-GB"/>
          </a:p>
        </p:txBody>
      </p:sp>
      <p:sp>
        <p:nvSpPr>
          <p:cNvPr id="6" name="Title 1">
            <a:extLst>
              <a:ext uri="{FF2B5EF4-FFF2-40B4-BE49-F238E27FC236}">
                <a16:creationId xmlns:a16="http://schemas.microsoft.com/office/drawing/2014/main" id="{38F950B5-E11E-4EEF-A22E-7F54AB7CDB57}"/>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3455819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Corner Patter (Input)">
    <p:spTree>
      <p:nvGrpSpPr>
        <p:cNvPr id="1" name=""/>
        <p:cNvGrpSpPr/>
        <p:nvPr/>
      </p:nvGrpSpPr>
      <p:grpSpPr>
        <a:xfrm>
          <a:off x="0" y="0"/>
          <a:ext cx="0" cy="0"/>
          <a:chOff x="0" y="0"/>
          <a:chExt cx="0" cy="0"/>
        </a:xfrm>
      </p:grpSpPr>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810772" cy="4841947"/>
          </a:xfrm>
          <a:prstGeom prst="rect">
            <a:avLst/>
          </a:prstGeom>
        </p:spPr>
        <p:txBody>
          <a:bodyPr/>
          <a:lstStyle>
            <a:lvl1pPr marL="0" marR="0" indent="0" algn="l" defTabSz="1320720" rtl="0" eaLnBrk="1" fontAlgn="auto" latinLnBrk="0" hangingPunct="1">
              <a:lnSpc>
                <a:spcPct val="90000"/>
              </a:lnSpc>
              <a:spcBef>
                <a:spcPts val="1446"/>
              </a:spcBef>
              <a:spcAft>
                <a:spcPts val="0"/>
              </a:spcAft>
              <a:buClrTx/>
              <a:buSzTx/>
              <a:buFont typeface="Arial" panose="020B0604020202020204" pitchFamily="34" charset="0"/>
              <a:buNone/>
              <a:tabLst/>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pPr marL="0" marR="0" lvl="0" indent="0" algn="l" defTabSz="1320720" rtl="0" eaLnBrk="1" fontAlgn="auto" latinLnBrk="0" hangingPunct="1">
              <a:lnSpc>
                <a:spcPct val="90000"/>
              </a:lnSpc>
              <a:spcBef>
                <a:spcPts val="1446"/>
              </a:spcBef>
              <a:spcAft>
                <a:spcPts val="0"/>
              </a:spcAft>
              <a:buClrTx/>
              <a:buSzTx/>
              <a:buFont typeface="Arial" panose="020B0604020202020204" pitchFamily="34" charset="0"/>
              <a:buNone/>
              <a:tabLst/>
              <a:defRPr/>
            </a:pPr>
            <a:r>
              <a:rPr lang="en-US"/>
              <a:t>‘Image Corner Pattern’ Content Page Layout.</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br>
              <a:rPr lang="en-US"/>
            </a:br>
            <a:br>
              <a:rPr lang="en-US"/>
            </a:br>
            <a:r>
              <a:rPr lang="en-US"/>
              <a:t>Click on the grey section to the right to fill the space with an image.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8" name="Picture Placeholder 2">
            <a:extLst>
              <a:ext uri="{FF2B5EF4-FFF2-40B4-BE49-F238E27FC236}">
                <a16:creationId xmlns:a16="http://schemas.microsoft.com/office/drawing/2014/main" id="{3D3CE7F3-5B99-4610-8434-3E2205126860}"/>
              </a:ext>
            </a:extLst>
          </p:cNvPr>
          <p:cNvSpPr>
            <a:spLocks noGrp="1"/>
          </p:cNvSpPr>
          <p:nvPr>
            <p:ph type="pic" idx="10" hasCustomPrompt="1"/>
          </p:nvPr>
        </p:nvSpPr>
        <p:spPr>
          <a:xfrm>
            <a:off x="4360833" y="-22013"/>
            <a:ext cx="2494598" cy="9956447"/>
          </a:xfrm>
          <a:custGeom>
            <a:avLst/>
            <a:gdLst>
              <a:gd name="connsiteX0" fmla="*/ 0 w 6172200"/>
              <a:gd name="connsiteY0" fmla="*/ 0 h 4873625"/>
              <a:gd name="connsiteX1" fmla="*/ 6172200 w 6172200"/>
              <a:gd name="connsiteY1" fmla="*/ 0 h 4873625"/>
              <a:gd name="connsiteX2" fmla="*/ 6172200 w 6172200"/>
              <a:gd name="connsiteY2" fmla="*/ 4873625 h 4873625"/>
              <a:gd name="connsiteX3" fmla="*/ 0 w 6172200"/>
              <a:gd name="connsiteY3" fmla="*/ 4873625 h 4873625"/>
              <a:gd name="connsiteX4" fmla="*/ 0 w 6172200"/>
              <a:gd name="connsiteY4" fmla="*/ 0 h 4873625"/>
              <a:gd name="connsiteX0" fmla="*/ 0 w 6172200"/>
              <a:gd name="connsiteY0" fmla="*/ 0 h 6870065"/>
              <a:gd name="connsiteX1" fmla="*/ 6172200 w 6172200"/>
              <a:gd name="connsiteY1" fmla="*/ 0 h 6870065"/>
              <a:gd name="connsiteX2" fmla="*/ 6172200 w 6172200"/>
              <a:gd name="connsiteY2" fmla="*/ 4873625 h 6870065"/>
              <a:gd name="connsiteX3" fmla="*/ 1752600 w 6172200"/>
              <a:gd name="connsiteY3" fmla="*/ 6870065 h 6870065"/>
              <a:gd name="connsiteX4" fmla="*/ 0 w 6172200"/>
              <a:gd name="connsiteY4" fmla="*/ 0 h 6870065"/>
              <a:gd name="connsiteX0" fmla="*/ 0 w 6172200"/>
              <a:gd name="connsiteY0" fmla="*/ 0 h 6877685"/>
              <a:gd name="connsiteX1" fmla="*/ 6172200 w 6172200"/>
              <a:gd name="connsiteY1" fmla="*/ 0 h 6877685"/>
              <a:gd name="connsiteX2" fmla="*/ 6172200 w 6172200"/>
              <a:gd name="connsiteY2" fmla="*/ 6877685 h 6877685"/>
              <a:gd name="connsiteX3" fmla="*/ 1752600 w 6172200"/>
              <a:gd name="connsiteY3" fmla="*/ 6870065 h 6877685"/>
              <a:gd name="connsiteX4" fmla="*/ 0 w 6172200"/>
              <a:gd name="connsiteY4" fmla="*/ 0 h 687768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1059180 w 4419600"/>
              <a:gd name="connsiteY4" fmla="*/ 0 h 689292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777240 w 4419600"/>
              <a:gd name="connsiteY4" fmla="*/ 1714500 h 6892925"/>
              <a:gd name="connsiteX5" fmla="*/ 1059180 w 4419600"/>
              <a:gd name="connsiteY5" fmla="*/ 0 h 689292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617220 w 4419600"/>
              <a:gd name="connsiteY4" fmla="*/ 2628900 h 6892925"/>
              <a:gd name="connsiteX5" fmla="*/ 777240 w 4419600"/>
              <a:gd name="connsiteY5" fmla="*/ 1714500 h 6892925"/>
              <a:gd name="connsiteX6" fmla="*/ 1059180 w 4419600"/>
              <a:gd name="connsiteY6" fmla="*/ 0 h 6892925"/>
              <a:gd name="connsiteX0" fmla="*/ 1059180 w 4419600"/>
              <a:gd name="connsiteY0" fmla="*/ 0 h 6892925"/>
              <a:gd name="connsiteX1" fmla="*/ 4419600 w 4419600"/>
              <a:gd name="connsiteY1" fmla="*/ 15240 h 6892925"/>
              <a:gd name="connsiteX2" fmla="*/ 4419600 w 4419600"/>
              <a:gd name="connsiteY2" fmla="*/ 6892925 h 6892925"/>
              <a:gd name="connsiteX3" fmla="*/ 0 w 4419600"/>
              <a:gd name="connsiteY3" fmla="*/ 6885305 h 6892925"/>
              <a:gd name="connsiteX4" fmla="*/ 487680 w 4419600"/>
              <a:gd name="connsiteY4" fmla="*/ 3528060 h 6892925"/>
              <a:gd name="connsiteX5" fmla="*/ 617220 w 4419600"/>
              <a:gd name="connsiteY5" fmla="*/ 2628900 h 6892925"/>
              <a:gd name="connsiteX6" fmla="*/ 777240 w 4419600"/>
              <a:gd name="connsiteY6" fmla="*/ 1714500 h 6892925"/>
              <a:gd name="connsiteX7" fmla="*/ 1059180 w 441960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502920 w 4434840"/>
              <a:gd name="connsiteY4" fmla="*/ 3528060 h 6892925"/>
              <a:gd name="connsiteX5" fmla="*/ 632460 w 4434840"/>
              <a:gd name="connsiteY5" fmla="*/ 2628900 h 6892925"/>
              <a:gd name="connsiteX6" fmla="*/ 0 w 4434840"/>
              <a:gd name="connsiteY6" fmla="*/ 2301240 h 6892925"/>
              <a:gd name="connsiteX7" fmla="*/ 1074420 w 443484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502920 w 4434840"/>
              <a:gd name="connsiteY4" fmla="*/ 3528060 h 6892925"/>
              <a:gd name="connsiteX5" fmla="*/ 1127760 w 4434840"/>
              <a:gd name="connsiteY5" fmla="*/ 2293620 h 6892925"/>
              <a:gd name="connsiteX6" fmla="*/ 0 w 4434840"/>
              <a:gd name="connsiteY6" fmla="*/ 2301240 h 6892925"/>
              <a:gd name="connsiteX7" fmla="*/ 1074420 w 443484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30480 w 4434840"/>
              <a:gd name="connsiteY4" fmla="*/ 4549140 h 6892925"/>
              <a:gd name="connsiteX5" fmla="*/ 1127760 w 4434840"/>
              <a:gd name="connsiteY5" fmla="*/ 2293620 h 6892925"/>
              <a:gd name="connsiteX6" fmla="*/ 0 w 4434840"/>
              <a:gd name="connsiteY6" fmla="*/ 2301240 h 6892925"/>
              <a:gd name="connsiteX7" fmla="*/ 1074420 w 4434840"/>
              <a:gd name="connsiteY7"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5240 w 4434840"/>
              <a:gd name="connsiteY4" fmla="*/ 5585460 h 6892925"/>
              <a:gd name="connsiteX5" fmla="*/ 30480 w 4434840"/>
              <a:gd name="connsiteY5" fmla="*/ 4549140 h 6892925"/>
              <a:gd name="connsiteX6" fmla="*/ 1127760 w 4434840"/>
              <a:gd name="connsiteY6" fmla="*/ 2293620 h 6892925"/>
              <a:gd name="connsiteX7" fmla="*/ 0 w 4434840"/>
              <a:gd name="connsiteY7" fmla="*/ 2301240 h 6892925"/>
              <a:gd name="connsiteX8" fmla="*/ 1074420 w 4434840"/>
              <a:gd name="connsiteY8"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120140 w 4434840"/>
              <a:gd name="connsiteY4" fmla="*/ 4587240 h 6892925"/>
              <a:gd name="connsiteX5" fmla="*/ 30480 w 4434840"/>
              <a:gd name="connsiteY5" fmla="*/ 4549140 h 6892925"/>
              <a:gd name="connsiteX6" fmla="*/ 1127760 w 4434840"/>
              <a:gd name="connsiteY6" fmla="*/ 2293620 h 6892925"/>
              <a:gd name="connsiteX7" fmla="*/ 0 w 4434840"/>
              <a:gd name="connsiteY7" fmla="*/ 2301240 h 6892925"/>
              <a:gd name="connsiteX8" fmla="*/ 1074420 w 4434840"/>
              <a:gd name="connsiteY8"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120140 w 4434840"/>
              <a:gd name="connsiteY4" fmla="*/ 4587240 h 6892925"/>
              <a:gd name="connsiteX5" fmla="*/ 15240 w 4434840"/>
              <a:gd name="connsiteY5" fmla="*/ 4579620 h 6892925"/>
              <a:gd name="connsiteX6" fmla="*/ 1127760 w 4434840"/>
              <a:gd name="connsiteY6" fmla="*/ 2293620 h 6892925"/>
              <a:gd name="connsiteX7" fmla="*/ 0 w 4434840"/>
              <a:gd name="connsiteY7" fmla="*/ 2301240 h 6892925"/>
              <a:gd name="connsiteX8" fmla="*/ 1074420 w 4434840"/>
              <a:gd name="connsiteY8"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967740 w 4434840"/>
              <a:gd name="connsiteY4" fmla="*/ 4861560 h 6892925"/>
              <a:gd name="connsiteX5" fmla="*/ 1120140 w 4434840"/>
              <a:gd name="connsiteY5" fmla="*/ 4587240 h 6892925"/>
              <a:gd name="connsiteX6" fmla="*/ 15240 w 4434840"/>
              <a:gd name="connsiteY6" fmla="*/ 4579620 h 6892925"/>
              <a:gd name="connsiteX7" fmla="*/ 1127760 w 4434840"/>
              <a:gd name="connsiteY7" fmla="*/ 2293620 h 6892925"/>
              <a:gd name="connsiteX8" fmla="*/ 0 w 4434840"/>
              <a:gd name="connsiteY8" fmla="*/ 2301240 h 6892925"/>
              <a:gd name="connsiteX9" fmla="*/ 1074420 w 4434840"/>
              <a:gd name="connsiteY9"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762000 w 4434840"/>
              <a:gd name="connsiteY4" fmla="*/ 5273040 h 6892925"/>
              <a:gd name="connsiteX5" fmla="*/ 967740 w 4434840"/>
              <a:gd name="connsiteY5" fmla="*/ 4861560 h 6892925"/>
              <a:gd name="connsiteX6" fmla="*/ 1120140 w 4434840"/>
              <a:gd name="connsiteY6" fmla="*/ 4587240 h 6892925"/>
              <a:gd name="connsiteX7" fmla="*/ 15240 w 4434840"/>
              <a:gd name="connsiteY7" fmla="*/ 4579620 h 6892925"/>
              <a:gd name="connsiteX8" fmla="*/ 1127760 w 4434840"/>
              <a:gd name="connsiteY8" fmla="*/ 2293620 h 6892925"/>
              <a:gd name="connsiteX9" fmla="*/ 0 w 4434840"/>
              <a:gd name="connsiteY9" fmla="*/ 2301240 h 6892925"/>
              <a:gd name="connsiteX10" fmla="*/ 1074420 w 4434840"/>
              <a:gd name="connsiteY10"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762000 w 4434840"/>
              <a:gd name="connsiteY4" fmla="*/ 5273040 h 6892925"/>
              <a:gd name="connsiteX5" fmla="*/ 563880 w 4434840"/>
              <a:gd name="connsiteY5" fmla="*/ 3429000 h 6892925"/>
              <a:gd name="connsiteX6" fmla="*/ 1120140 w 4434840"/>
              <a:gd name="connsiteY6" fmla="*/ 4587240 h 6892925"/>
              <a:gd name="connsiteX7" fmla="*/ 15240 w 4434840"/>
              <a:gd name="connsiteY7" fmla="*/ 4579620 h 6892925"/>
              <a:gd name="connsiteX8" fmla="*/ 1127760 w 4434840"/>
              <a:gd name="connsiteY8" fmla="*/ 2293620 h 6892925"/>
              <a:gd name="connsiteX9" fmla="*/ 0 w 4434840"/>
              <a:gd name="connsiteY9" fmla="*/ 2301240 h 6892925"/>
              <a:gd name="connsiteX10" fmla="*/ 1074420 w 4434840"/>
              <a:gd name="connsiteY10" fmla="*/ 0 h 6892925"/>
              <a:gd name="connsiteX0" fmla="*/ 1074420 w 4434840"/>
              <a:gd name="connsiteY0" fmla="*/ 0 h 6892925"/>
              <a:gd name="connsiteX1" fmla="*/ 4434840 w 4434840"/>
              <a:gd name="connsiteY1" fmla="*/ 15240 h 6892925"/>
              <a:gd name="connsiteX2" fmla="*/ 4434840 w 4434840"/>
              <a:gd name="connsiteY2" fmla="*/ 6892925 h 6892925"/>
              <a:gd name="connsiteX3" fmla="*/ 15240 w 4434840"/>
              <a:gd name="connsiteY3" fmla="*/ 6885305 h 6892925"/>
              <a:gd name="connsiteX4" fmla="*/ 1676400 w 4434840"/>
              <a:gd name="connsiteY4" fmla="*/ 3429000 h 6892925"/>
              <a:gd name="connsiteX5" fmla="*/ 563880 w 4434840"/>
              <a:gd name="connsiteY5" fmla="*/ 3429000 h 6892925"/>
              <a:gd name="connsiteX6" fmla="*/ 1120140 w 4434840"/>
              <a:gd name="connsiteY6" fmla="*/ 4587240 h 6892925"/>
              <a:gd name="connsiteX7" fmla="*/ 15240 w 4434840"/>
              <a:gd name="connsiteY7" fmla="*/ 4579620 h 6892925"/>
              <a:gd name="connsiteX8" fmla="*/ 1127760 w 4434840"/>
              <a:gd name="connsiteY8" fmla="*/ 2293620 h 6892925"/>
              <a:gd name="connsiteX9" fmla="*/ 0 w 4434840"/>
              <a:gd name="connsiteY9" fmla="*/ 2301240 h 6892925"/>
              <a:gd name="connsiteX10" fmla="*/ 1074420 w 4434840"/>
              <a:gd name="connsiteY10" fmla="*/ 0 h 689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434840" h="6892925">
                <a:moveTo>
                  <a:pt x="1074420" y="0"/>
                </a:moveTo>
                <a:lnTo>
                  <a:pt x="4434840" y="15240"/>
                </a:lnTo>
                <a:lnTo>
                  <a:pt x="4434840" y="6892925"/>
                </a:lnTo>
                <a:lnTo>
                  <a:pt x="15240" y="6885305"/>
                </a:lnTo>
                <a:lnTo>
                  <a:pt x="1676400" y="3429000"/>
                </a:lnTo>
                <a:lnTo>
                  <a:pt x="563880" y="3429000"/>
                </a:lnTo>
                <a:lnTo>
                  <a:pt x="1120140" y="4587240"/>
                </a:lnTo>
                <a:lnTo>
                  <a:pt x="15240" y="4579620"/>
                </a:lnTo>
                <a:lnTo>
                  <a:pt x="1127760" y="2293620"/>
                </a:lnTo>
                <a:lnTo>
                  <a:pt x="0" y="2301240"/>
                </a:lnTo>
                <a:lnTo>
                  <a:pt x="1074420" y="0"/>
                </a:lnTo>
                <a:close/>
              </a:path>
            </a:pathLst>
          </a:custGeom>
          <a:solidFill>
            <a:schemeClr val="bg2">
              <a:lumMod val="85000"/>
            </a:schemeClr>
          </a:solidFill>
        </p:spPr>
        <p:txBody>
          <a:bodyPr/>
          <a:lstStyle>
            <a:lvl1pPr marL="0" indent="0" algn="ctr">
              <a:buNone/>
              <a:defRPr sz="4622"/>
            </a:lvl1pPr>
            <a:lvl2pPr marL="660361" indent="0">
              <a:buNone/>
              <a:defRPr sz="4044"/>
            </a:lvl2pPr>
            <a:lvl3pPr marL="1320720" indent="0">
              <a:buNone/>
              <a:defRPr sz="3467"/>
            </a:lvl3pPr>
            <a:lvl4pPr marL="1981081" indent="0">
              <a:buNone/>
              <a:defRPr sz="2889"/>
            </a:lvl4pPr>
            <a:lvl5pPr marL="2641441" indent="0">
              <a:buNone/>
              <a:defRPr sz="2889"/>
            </a:lvl5pPr>
            <a:lvl6pPr marL="3301802" indent="0">
              <a:buNone/>
              <a:defRPr sz="2889"/>
            </a:lvl6pPr>
            <a:lvl7pPr marL="3962161" indent="0">
              <a:buNone/>
              <a:defRPr sz="2889"/>
            </a:lvl7pPr>
            <a:lvl8pPr marL="4622522" indent="0">
              <a:buNone/>
              <a:defRPr sz="2889"/>
            </a:lvl8pPr>
            <a:lvl9pPr marL="5282883" indent="0">
              <a:buNone/>
              <a:defRPr sz="2889"/>
            </a:lvl9pPr>
          </a:lstStyle>
          <a:p>
            <a:br>
              <a:rPr lang="en-US"/>
            </a:br>
            <a:br>
              <a:rPr lang="en-US"/>
            </a:br>
            <a:r>
              <a:rPr lang="en-US"/>
              <a:t>Click icon to</a:t>
            </a:r>
            <a:br>
              <a:rPr lang="en-US"/>
            </a:br>
            <a:r>
              <a:rPr lang="en-US"/>
              <a:t>add picture here</a:t>
            </a:r>
            <a:endParaRPr lang="en-GB"/>
          </a:p>
        </p:txBody>
      </p:sp>
      <p:sp>
        <p:nvSpPr>
          <p:cNvPr id="6" name="Title 1">
            <a:extLst>
              <a:ext uri="{FF2B5EF4-FFF2-40B4-BE49-F238E27FC236}">
                <a16:creationId xmlns:a16="http://schemas.microsoft.com/office/drawing/2014/main" id="{38F950B5-E11E-4EEF-A22E-7F54AB7CDB57}"/>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32490851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xample Image Corner Patter">
    <p:spTree>
      <p:nvGrpSpPr>
        <p:cNvPr id="1" name=""/>
        <p:cNvGrpSpPr/>
        <p:nvPr/>
      </p:nvGrpSpPr>
      <p:grpSpPr>
        <a:xfrm>
          <a:off x="0" y="0"/>
          <a:ext cx="0" cy="0"/>
          <a:chOff x="0" y="0"/>
          <a:chExt cx="0" cy="0"/>
        </a:xfrm>
      </p:grpSpPr>
      <p:sp>
        <p:nvSpPr>
          <p:cNvPr id="13" name="Isosceles Triangle 12">
            <a:extLst>
              <a:ext uri="{FF2B5EF4-FFF2-40B4-BE49-F238E27FC236}">
                <a16:creationId xmlns:a16="http://schemas.microsoft.com/office/drawing/2014/main" id="{C99BB223-4495-4DA4-8C07-2F044F5AF943}"/>
              </a:ext>
            </a:extLst>
          </p:cNvPr>
          <p:cNvSpPr>
            <a:spLocks noChangeAspect="1"/>
          </p:cNvSpPr>
          <p:nvPr/>
        </p:nvSpPr>
        <p:spPr>
          <a:xfrm>
            <a:off x="4358435" y="-33438"/>
            <a:ext cx="2505371" cy="9983744"/>
          </a:xfrm>
          <a:custGeom>
            <a:avLst/>
            <a:gdLst>
              <a:gd name="connsiteX0" fmla="*/ 0 w 4448537"/>
              <a:gd name="connsiteY0" fmla="*/ 6858000 h 6858000"/>
              <a:gd name="connsiteX1" fmla="*/ 2224269 w 4448537"/>
              <a:gd name="connsiteY1" fmla="*/ 0 h 6858000"/>
              <a:gd name="connsiteX2" fmla="*/ 4448537 w 4448537"/>
              <a:gd name="connsiteY2" fmla="*/ 6858000 h 6858000"/>
              <a:gd name="connsiteX3" fmla="*/ 0 w 4448537"/>
              <a:gd name="connsiteY3" fmla="*/ 6858000 h 6858000"/>
              <a:gd name="connsiteX0" fmla="*/ 0 w 4448537"/>
              <a:gd name="connsiteY0" fmla="*/ 1927185 h 1927185"/>
              <a:gd name="connsiteX1" fmla="*/ 1228846 w 4448537"/>
              <a:gd name="connsiteY1" fmla="*/ 0 h 1927185"/>
              <a:gd name="connsiteX2" fmla="*/ 4448537 w 4448537"/>
              <a:gd name="connsiteY2" fmla="*/ 1927185 h 1927185"/>
              <a:gd name="connsiteX3" fmla="*/ 0 w 4448537"/>
              <a:gd name="connsiteY3" fmla="*/ 1927185 h 1927185"/>
              <a:gd name="connsiteX0" fmla="*/ 0 w 4448537"/>
              <a:gd name="connsiteY0" fmla="*/ 6881150 h 6881150"/>
              <a:gd name="connsiteX1" fmla="*/ 1101524 w 4448537"/>
              <a:gd name="connsiteY1" fmla="*/ 0 h 6881150"/>
              <a:gd name="connsiteX2" fmla="*/ 4448537 w 4448537"/>
              <a:gd name="connsiteY2" fmla="*/ 6881150 h 6881150"/>
              <a:gd name="connsiteX3" fmla="*/ 0 w 4448537"/>
              <a:gd name="connsiteY3" fmla="*/ 6881150 h 6881150"/>
              <a:gd name="connsiteX0" fmla="*/ 0 w 4448537"/>
              <a:gd name="connsiteY0" fmla="*/ 6881150 h 6881150"/>
              <a:gd name="connsiteX1" fmla="*/ 925975 w 4448537"/>
              <a:gd name="connsiteY1" fmla="*/ 1088021 h 6881150"/>
              <a:gd name="connsiteX2" fmla="*/ 1101524 w 4448537"/>
              <a:gd name="connsiteY2" fmla="*/ 0 h 6881150"/>
              <a:gd name="connsiteX3" fmla="*/ 4448537 w 4448537"/>
              <a:gd name="connsiteY3" fmla="*/ 6881150 h 6881150"/>
              <a:gd name="connsiteX4" fmla="*/ 0 w 4448537"/>
              <a:gd name="connsiteY4" fmla="*/ 6881150 h 6881150"/>
              <a:gd name="connsiteX0" fmla="*/ 0 w 4448537"/>
              <a:gd name="connsiteY0" fmla="*/ 6881150 h 6881150"/>
              <a:gd name="connsiteX1" fmla="*/ 23149 w 4448537"/>
              <a:gd name="connsiteY1" fmla="*/ 2291788 h 6881150"/>
              <a:gd name="connsiteX2" fmla="*/ 1101524 w 4448537"/>
              <a:gd name="connsiteY2" fmla="*/ 0 h 6881150"/>
              <a:gd name="connsiteX3" fmla="*/ 4448537 w 4448537"/>
              <a:gd name="connsiteY3" fmla="*/ 6881150 h 6881150"/>
              <a:gd name="connsiteX4" fmla="*/ 0 w 4448537"/>
              <a:gd name="connsiteY4" fmla="*/ 6881150 h 6881150"/>
              <a:gd name="connsiteX0" fmla="*/ 0 w 4448537"/>
              <a:gd name="connsiteY0" fmla="*/ 6881150 h 6881150"/>
              <a:gd name="connsiteX1" fmla="*/ 0 w 4448537"/>
              <a:gd name="connsiteY1" fmla="*/ 3183039 h 6881150"/>
              <a:gd name="connsiteX2" fmla="*/ 23149 w 4448537"/>
              <a:gd name="connsiteY2" fmla="*/ 2291788 h 6881150"/>
              <a:gd name="connsiteX3" fmla="*/ 1101524 w 4448537"/>
              <a:gd name="connsiteY3" fmla="*/ 0 h 6881150"/>
              <a:gd name="connsiteX4" fmla="*/ 4448537 w 4448537"/>
              <a:gd name="connsiteY4" fmla="*/ 6881150 h 6881150"/>
              <a:gd name="connsiteX5" fmla="*/ 0 w 4448537"/>
              <a:gd name="connsiteY5" fmla="*/ 6881150 h 6881150"/>
              <a:gd name="connsiteX0" fmla="*/ 0 w 4448537"/>
              <a:gd name="connsiteY0" fmla="*/ 6881150 h 6881150"/>
              <a:gd name="connsiteX1" fmla="*/ 1851949 w 4448537"/>
              <a:gd name="connsiteY1" fmla="*/ 3588153 h 6881150"/>
              <a:gd name="connsiteX2" fmla="*/ 23149 w 4448537"/>
              <a:gd name="connsiteY2" fmla="*/ 2291788 h 6881150"/>
              <a:gd name="connsiteX3" fmla="*/ 1101524 w 4448537"/>
              <a:gd name="connsiteY3" fmla="*/ 0 h 6881150"/>
              <a:gd name="connsiteX4" fmla="*/ 4448537 w 4448537"/>
              <a:gd name="connsiteY4" fmla="*/ 6881150 h 6881150"/>
              <a:gd name="connsiteX5" fmla="*/ 0 w 4448537"/>
              <a:gd name="connsiteY5" fmla="*/ 6881150 h 6881150"/>
              <a:gd name="connsiteX0" fmla="*/ 0 w 4448537"/>
              <a:gd name="connsiteY0" fmla="*/ 6881150 h 6881150"/>
              <a:gd name="connsiteX1" fmla="*/ 266217 w 4448537"/>
              <a:gd name="connsiteY1" fmla="*/ 2257064 h 6881150"/>
              <a:gd name="connsiteX2" fmla="*/ 23149 w 4448537"/>
              <a:gd name="connsiteY2" fmla="*/ 2291788 h 6881150"/>
              <a:gd name="connsiteX3" fmla="*/ 1101524 w 4448537"/>
              <a:gd name="connsiteY3" fmla="*/ 0 h 6881150"/>
              <a:gd name="connsiteX4" fmla="*/ 4448537 w 4448537"/>
              <a:gd name="connsiteY4" fmla="*/ 6881150 h 6881150"/>
              <a:gd name="connsiteX5" fmla="*/ 0 w 4448537"/>
              <a:gd name="connsiteY5" fmla="*/ 6881150 h 6881150"/>
              <a:gd name="connsiteX0" fmla="*/ 0 w 4448537"/>
              <a:gd name="connsiteY0" fmla="*/ 6881150 h 6881150"/>
              <a:gd name="connsiteX1" fmla="*/ 1284249 w 4448537"/>
              <a:gd name="connsiteY1" fmla="*/ 2196104 h 6881150"/>
              <a:gd name="connsiteX2" fmla="*/ 23149 w 4448537"/>
              <a:gd name="connsiteY2" fmla="*/ 2291788 h 6881150"/>
              <a:gd name="connsiteX3" fmla="*/ 1101524 w 4448537"/>
              <a:gd name="connsiteY3" fmla="*/ 0 h 6881150"/>
              <a:gd name="connsiteX4" fmla="*/ 4448537 w 4448537"/>
              <a:gd name="connsiteY4" fmla="*/ 6881150 h 6881150"/>
              <a:gd name="connsiteX5" fmla="*/ 0 w 4448537"/>
              <a:gd name="connsiteY5" fmla="*/ 6881150 h 6881150"/>
              <a:gd name="connsiteX0" fmla="*/ 0 w 4448537"/>
              <a:gd name="connsiteY0" fmla="*/ 6881150 h 6881150"/>
              <a:gd name="connsiteX1" fmla="*/ 1131849 w 4448537"/>
              <a:gd name="connsiteY1" fmla="*/ 2318024 h 6881150"/>
              <a:gd name="connsiteX2" fmla="*/ 23149 w 4448537"/>
              <a:gd name="connsiteY2" fmla="*/ 2291788 h 6881150"/>
              <a:gd name="connsiteX3" fmla="*/ 1101524 w 4448537"/>
              <a:gd name="connsiteY3" fmla="*/ 0 h 6881150"/>
              <a:gd name="connsiteX4" fmla="*/ 4448537 w 4448537"/>
              <a:gd name="connsiteY4" fmla="*/ 6881150 h 6881150"/>
              <a:gd name="connsiteX5" fmla="*/ 0 w 4448537"/>
              <a:gd name="connsiteY5" fmla="*/ 6881150 h 6881150"/>
              <a:gd name="connsiteX0" fmla="*/ 0 w 4448537"/>
              <a:gd name="connsiteY0" fmla="*/ 6881150 h 6881150"/>
              <a:gd name="connsiteX1" fmla="*/ 1131849 w 4448537"/>
              <a:gd name="connsiteY1" fmla="*/ 2318024 h 6881150"/>
              <a:gd name="connsiteX2" fmla="*/ 4861 w 4448537"/>
              <a:gd name="connsiteY2" fmla="*/ 2316172 h 6881150"/>
              <a:gd name="connsiteX3" fmla="*/ 1101524 w 4448537"/>
              <a:gd name="connsiteY3" fmla="*/ 0 h 6881150"/>
              <a:gd name="connsiteX4" fmla="*/ 4448537 w 4448537"/>
              <a:gd name="connsiteY4" fmla="*/ 6881150 h 6881150"/>
              <a:gd name="connsiteX5" fmla="*/ 0 w 4448537"/>
              <a:gd name="connsiteY5" fmla="*/ 6881150 h 6881150"/>
              <a:gd name="connsiteX0" fmla="*/ 0 w 4448537"/>
              <a:gd name="connsiteY0" fmla="*/ 6881150 h 6881150"/>
              <a:gd name="connsiteX1" fmla="*/ 870185 w 4448537"/>
              <a:gd name="connsiteY1" fmla="*/ 3314990 h 6881150"/>
              <a:gd name="connsiteX2" fmla="*/ 1131849 w 4448537"/>
              <a:gd name="connsiteY2" fmla="*/ 2318024 h 6881150"/>
              <a:gd name="connsiteX3" fmla="*/ 4861 w 4448537"/>
              <a:gd name="connsiteY3" fmla="*/ 2316172 h 6881150"/>
              <a:gd name="connsiteX4" fmla="*/ 1101524 w 4448537"/>
              <a:gd name="connsiteY4" fmla="*/ 0 h 6881150"/>
              <a:gd name="connsiteX5" fmla="*/ 4448537 w 4448537"/>
              <a:gd name="connsiteY5" fmla="*/ 6881150 h 6881150"/>
              <a:gd name="connsiteX6" fmla="*/ 0 w 4448537"/>
              <a:gd name="connsiteY6" fmla="*/ 6881150 h 6881150"/>
              <a:gd name="connsiteX0" fmla="*/ 0 w 4448537"/>
              <a:gd name="connsiteY0" fmla="*/ 6881150 h 6881150"/>
              <a:gd name="connsiteX1" fmla="*/ 16745 w 4448537"/>
              <a:gd name="connsiteY1" fmla="*/ 4613438 h 6881150"/>
              <a:gd name="connsiteX2" fmla="*/ 1131849 w 4448537"/>
              <a:gd name="connsiteY2" fmla="*/ 2318024 h 6881150"/>
              <a:gd name="connsiteX3" fmla="*/ 4861 w 4448537"/>
              <a:gd name="connsiteY3" fmla="*/ 2316172 h 6881150"/>
              <a:gd name="connsiteX4" fmla="*/ 1101524 w 4448537"/>
              <a:gd name="connsiteY4" fmla="*/ 0 h 6881150"/>
              <a:gd name="connsiteX5" fmla="*/ 4448537 w 4448537"/>
              <a:gd name="connsiteY5" fmla="*/ 6881150 h 6881150"/>
              <a:gd name="connsiteX6" fmla="*/ 0 w 4448537"/>
              <a:gd name="connsiteY6" fmla="*/ 6881150 h 6881150"/>
              <a:gd name="connsiteX0" fmla="*/ 0 w 4448537"/>
              <a:gd name="connsiteY0" fmla="*/ 6881150 h 6881150"/>
              <a:gd name="connsiteX1" fmla="*/ 10649 w 4448537"/>
              <a:gd name="connsiteY1" fmla="*/ 4784126 h 6881150"/>
              <a:gd name="connsiteX2" fmla="*/ 16745 w 4448537"/>
              <a:gd name="connsiteY2" fmla="*/ 4613438 h 6881150"/>
              <a:gd name="connsiteX3" fmla="*/ 1131849 w 4448537"/>
              <a:gd name="connsiteY3" fmla="*/ 2318024 h 6881150"/>
              <a:gd name="connsiteX4" fmla="*/ 4861 w 4448537"/>
              <a:gd name="connsiteY4" fmla="*/ 2316172 h 6881150"/>
              <a:gd name="connsiteX5" fmla="*/ 1101524 w 4448537"/>
              <a:gd name="connsiteY5" fmla="*/ 0 h 6881150"/>
              <a:gd name="connsiteX6" fmla="*/ 4448537 w 4448537"/>
              <a:gd name="connsiteY6" fmla="*/ 6881150 h 6881150"/>
              <a:gd name="connsiteX7" fmla="*/ 0 w 4448537"/>
              <a:gd name="connsiteY7" fmla="*/ 6881150 h 6881150"/>
              <a:gd name="connsiteX0" fmla="*/ 0 w 4448537"/>
              <a:gd name="connsiteY0" fmla="*/ 6881150 h 6881150"/>
              <a:gd name="connsiteX1" fmla="*/ 10649 w 4448537"/>
              <a:gd name="connsiteY1" fmla="*/ 4784126 h 6881150"/>
              <a:gd name="connsiteX2" fmla="*/ 16745 w 4448537"/>
              <a:gd name="connsiteY2" fmla="*/ 4613438 h 6881150"/>
              <a:gd name="connsiteX3" fmla="*/ 1131849 w 4448537"/>
              <a:gd name="connsiteY3" fmla="*/ 2318024 h 6881150"/>
              <a:gd name="connsiteX4" fmla="*/ 4861 w 4448537"/>
              <a:gd name="connsiteY4" fmla="*/ 2316172 h 6881150"/>
              <a:gd name="connsiteX5" fmla="*/ 1101524 w 4448537"/>
              <a:gd name="connsiteY5" fmla="*/ 0 h 6881150"/>
              <a:gd name="connsiteX6" fmla="*/ 2193017 w 4448537"/>
              <a:gd name="connsiteY6" fmla="*/ 2235998 h 6881150"/>
              <a:gd name="connsiteX7" fmla="*/ 4448537 w 4448537"/>
              <a:gd name="connsiteY7" fmla="*/ 6881150 h 6881150"/>
              <a:gd name="connsiteX8" fmla="*/ 0 w 4448537"/>
              <a:gd name="connsiteY8" fmla="*/ 6881150 h 6881150"/>
              <a:gd name="connsiteX0" fmla="*/ 0 w 4448537"/>
              <a:gd name="connsiteY0" fmla="*/ 6881150 h 6881150"/>
              <a:gd name="connsiteX1" fmla="*/ 10649 w 4448537"/>
              <a:gd name="connsiteY1" fmla="*/ 4784126 h 6881150"/>
              <a:gd name="connsiteX2" fmla="*/ 16745 w 4448537"/>
              <a:gd name="connsiteY2" fmla="*/ 4613438 h 6881150"/>
              <a:gd name="connsiteX3" fmla="*/ 1131849 w 4448537"/>
              <a:gd name="connsiteY3" fmla="*/ 2318024 h 6881150"/>
              <a:gd name="connsiteX4" fmla="*/ 4861 w 4448537"/>
              <a:gd name="connsiteY4" fmla="*/ 2316172 h 6881150"/>
              <a:gd name="connsiteX5" fmla="*/ 1101524 w 4448537"/>
              <a:gd name="connsiteY5" fmla="*/ 0 h 6881150"/>
              <a:gd name="connsiteX6" fmla="*/ 4411961 w 4448537"/>
              <a:gd name="connsiteY6" fmla="*/ 376718 h 6881150"/>
              <a:gd name="connsiteX7" fmla="*/ 4448537 w 4448537"/>
              <a:gd name="connsiteY7" fmla="*/ 6881150 h 6881150"/>
              <a:gd name="connsiteX8" fmla="*/ 0 w 4448537"/>
              <a:gd name="connsiteY8" fmla="*/ 6881150 h 6881150"/>
              <a:gd name="connsiteX0" fmla="*/ 0 w 4458853"/>
              <a:gd name="connsiteY0" fmla="*/ 6881150 h 6881150"/>
              <a:gd name="connsiteX1" fmla="*/ 10649 w 4458853"/>
              <a:gd name="connsiteY1" fmla="*/ 4784126 h 6881150"/>
              <a:gd name="connsiteX2" fmla="*/ 16745 w 4458853"/>
              <a:gd name="connsiteY2" fmla="*/ 4613438 h 6881150"/>
              <a:gd name="connsiteX3" fmla="*/ 1131849 w 4458853"/>
              <a:gd name="connsiteY3" fmla="*/ 2318024 h 6881150"/>
              <a:gd name="connsiteX4" fmla="*/ 4861 w 4458853"/>
              <a:gd name="connsiteY4" fmla="*/ 2316172 h 6881150"/>
              <a:gd name="connsiteX5" fmla="*/ 1101524 w 4458853"/>
              <a:gd name="connsiteY5" fmla="*/ 0 h 6881150"/>
              <a:gd name="connsiteX6" fmla="*/ 4458853 w 4458853"/>
              <a:gd name="connsiteY6" fmla="*/ 1580 h 6881150"/>
              <a:gd name="connsiteX7" fmla="*/ 4448537 w 4458853"/>
              <a:gd name="connsiteY7" fmla="*/ 6881150 h 6881150"/>
              <a:gd name="connsiteX8" fmla="*/ 0 w 4458853"/>
              <a:gd name="connsiteY8" fmla="*/ 6881150 h 6881150"/>
              <a:gd name="connsiteX0" fmla="*/ 0 w 4458853"/>
              <a:gd name="connsiteY0" fmla="*/ 6881150 h 6881150"/>
              <a:gd name="connsiteX1" fmla="*/ 10649 w 4458853"/>
              <a:gd name="connsiteY1" fmla="*/ 4784126 h 6881150"/>
              <a:gd name="connsiteX2" fmla="*/ 1835385 w 4458853"/>
              <a:gd name="connsiteY2" fmla="*/ 4643918 h 6881150"/>
              <a:gd name="connsiteX3" fmla="*/ 1131849 w 4458853"/>
              <a:gd name="connsiteY3" fmla="*/ 2318024 h 6881150"/>
              <a:gd name="connsiteX4" fmla="*/ 4861 w 4458853"/>
              <a:gd name="connsiteY4" fmla="*/ 2316172 h 6881150"/>
              <a:gd name="connsiteX5" fmla="*/ 1101524 w 4458853"/>
              <a:gd name="connsiteY5" fmla="*/ 0 h 6881150"/>
              <a:gd name="connsiteX6" fmla="*/ 4458853 w 4458853"/>
              <a:gd name="connsiteY6" fmla="*/ 1580 h 6881150"/>
              <a:gd name="connsiteX7" fmla="*/ 4448537 w 4458853"/>
              <a:gd name="connsiteY7" fmla="*/ 6881150 h 6881150"/>
              <a:gd name="connsiteX8" fmla="*/ 0 w 4458853"/>
              <a:gd name="connsiteY8" fmla="*/ 6881150 h 6881150"/>
              <a:gd name="connsiteX0" fmla="*/ 0 w 4458853"/>
              <a:gd name="connsiteY0" fmla="*/ 6881150 h 6881150"/>
              <a:gd name="connsiteX1" fmla="*/ 10649 w 4458853"/>
              <a:gd name="connsiteY1" fmla="*/ 4784126 h 6881150"/>
              <a:gd name="connsiteX2" fmla="*/ 372345 w 4458853"/>
              <a:gd name="connsiteY2" fmla="*/ 4196878 h 6881150"/>
              <a:gd name="connsiteX3" fmla="*/ 1131849 w 4458853"/>
              <a:gd name="connsiteY3" fmla="*/ 2318024 h 6881150"/>
              <a:gd name="connsiteX4" fmla="*/ 4861 w 4458853"/>
              <a:gd name="connsiteY4" fmla="*/ 2316172 h 6881150"/>
              <a:gd name="connsiteX5" fmla="*/ 1101524 w 4458853"/>
              <a:gd name="connsiteY5" fmla="*/ 0 h 6881150"/>
              <a:gd name="connsiteX6" fmla="*/ 4458853 w 4458853"/>
              <a:gd name="connsiteY6" fmla="*/ 1580 h 6881150"/>
              <a:gd name="connsiteX7" fmla="*/ 4448537 w 4458853"/>
              <a:gd name="connsiteY7" fmla="*/ 6881150 h 6881150"/>
              <a:gd name="connsiteX8" fmla="*/ 0 w 4458853"/>
              <a:gd name="connsiteY8" fmla="*/ 6881150 h 6881150"/>
              <a:gd name="connsiteX0" fmla="*/ 0 w 4458853"/>
              <a:gd name="connsiteY0" fmla="*/ 6881150 h 6881150"/>
              <a:gd name="connsiteX1" fmla="*/ 10649 w 4458853"/>
              <a:gd name="connsiteY1" fmla="*/ 4784126 h 6881150"/>
              <a:gd name="connsiteX2" fmla="*/ 372345 w 4458853"/>
              <a:gd name="connsiteY2" fmla="*/ 4196878 h 6881150"/>
              <a:gd name="connsiteX3" fmla="*/ 862057 w 4458853"/>
              <a:gd name="connsiteY3" fmla="*/ 3000030 h 6881150"/>
              <a:gd name="connsiteX4" fmla="*/ 1131849 w 4458853"/>
              <a:gd name="connsiteY4" fmla="*/ 2318024 h 6881150"/>
              <a:gd name="connsiteX5" fmla="*/ 4861 w 4458853"/>
              <a:gd name="connsiteY5" fmla="*/ 2316172 h 6881150"/>
              <a:gd name="connsiteX6" fmla="*/ 1101524 w 4458853"/>
              <a:gd name="connsiteY6" fmla="*/ 0 h 6881150"/>
              <a:gd name="connsiteX7" fmla="*/ 4458853 w 4458853"/>
              <a:gd name="connsiteY7" fmla="*/ 1580 h 6881150"/>
              <a:gd name="connsiteX8" fmla="*/ 4448537 w 4458853"/>
              <a:gd name="connsiteY8" fmla="*/ 6881150 h 6881150"/>
              <a:gd name="connsiteX9" fmla="*/ 0 w 4458853"/>
              <a:gd name="connsiteY9" fmla="*/ 6881150 h 6881150"/>
              <a:gd name="connsiteX0" fmla="*/ 306343 w 4765196"/>
              <a:gd name="connsiteY0" fmla="*/ 6881150 h 6881150"/>
              <a:gd name="connsiteX1" fmla="*/ 316992 w 4765196"/>
              <a:gd name="connsiteY1" fmla="*/ 4784126 h 6881150"/>
              <a:gd name="connsiteX2" fmla="*/ 678688 w 4765196"/>
              <a:gd name="connsiteY2" fmla="*/ 4196878 h 6881150"/>
              <a:gd name="connsiteX3" fmla="*/ 0 w 4765196"/>
              <a:gd name="connsiteY3" fmla="*/ 4168430 h 6881150"/>
              <a:gd name="connsiteX4" fmla="*/ 1438192 w 4765196"/>
              <a:gd name="connsiteY4" fmla="*/ 2318024 h 6881150"/>
              <a:gd name="connsiteX5" fmla="*/ 311204 w 4765196"/>
              <a:gd name="connsiteY5" fmla="*/ 2316172 h 6881150"/>
              <a:gd name="connsiteX6" fmla="*/ 1407867 w 4765196"/>
              <a:gd name="connsiteY6" fmla="*/ 0 h 6881150"/>
              <a:gd name="connsiteX7" fmla="*/ 4765196 w 4765196"/>
              <a:gd name="connsiteY7" fmla="*/ 1580 h 6881150"/>
              <a:gd name="connsiteX8" fmla="*/ 4754880 w 4765196"/>
              <a:gd name="connsiteY8" fmla="*/ 6881150 h 6881150"/>
              <a:gd name="connsiteX9" fmla="*/ 306343 w 4765196"/>
              <a:gd name="connsiteY9" fmla="*/ 6881150 h 6881150"/>
              <a:gd name="connsiteX0" fmla="*/ 306343 w 4765196"/>
              <a:gd name="connsiteY0" fmla="*/ 6881150 h 6881150"/>
              <a:gd name="connsiteX1" fmla="*/ 316992 w 4765196"/>
              <a:gd name="connsiteY1" fmla="*/ 4784126 h 6881150"/>
              <a:gd name="connsiteX2" fmla="*/ 2761488 w 4765196"/>
              <a:gd name="connsiteY2" fmla="*/ 4166398 h 6881150"/>
              <a:gd name="connsiteX3" fmla="*/ 0 w 4765196"/>
              <a:gd name="connsiteY3" fmla="*/ 4168430 h 6881150"/>
              <a:gd name="connsiteX4" fmla="*/ 1438192 w 4765196"/>
              <a:gd name="connsiteY4" fmla="*/ 2318024 h 6881150"/>
              <a:gd name="connsiteX5" fmla="*/ 311204 w 4765196"/>
              <a:gd name="connsiteY5" fmla="*/ 2316172 h 6881150"/>
              <a:gd name="connsiteX6" fmla="*/ 1407867 w 4765196"/>
              <a:gd name="connsiteY6" fmla="*/ 0 h 6881150"/>
              <a:gd name="connsiteX7" fmla="*/ 4765196 w 4765196"/>
              <a:gd name="connsiteY7" fmla="*/ 1580 h 6881150"/>
              <a:gd name="connsiteX8" fmla="*/ 4754880 w 4765196"/>
              <a:gd name="connsiteY8" fmla="*/ 6881150 h 6881150"/>
              <a:gd name="connsiteX9" fmla="*/ 306343 w 4765196"/>
              <a:gd name="connsiteY9" fmla="*/ 6881150 h 6881150"/>
              <a:gd name="connsiteX0" fmla="*/ 306343 w 4765196"/>
              <a:gd name="connsiteY0" fmla="*/ 6881150 h 6999093"/>
              <a:gd name="connsiteX1" fmla="*/ 316992 w 4765196"/>
              <a:gd name="connsiteY1" fmla="*/ 6785646 h 6999093"/>
              <a:gd name="connsiteX2" fmla="*/ 2761488 w 4765196"/>
              <a:gd name="connsiteY2" fmla="*/ 4166398 h 6999093"/>
              <a:gd name="connsiteX3" fmla="*/ 0 w 4765196"/>
              <a:gd name="connsiteY3" fmla="*/ 4168430 h 6999093"/>
              <a:gd name="connsiteX4" fmla="*/ 1438192 w 4765196"/>
              <a:gd name="connsiteY4" fmla="*/ 2318024 h 6999093"/>
              <a:gd name="connsiteX5" fmla="*/ 311204 w 4765196"/>
              <a:gd name="connsiteY5" fmla="*/ 2316172 h 6999093"/>
              <a:gd name="connsiteX6" fmla="*/ 1407867 w 4765196"/>
              <a:gd name="connsiteY6" fmla="*/ 0 h 6999093"/>
              <a:gd name="connsiteX7" fmla="*/ 4765196 w 4765196"/>
              <a:gd name="connsiteY7" fmla="*/ 1580 h 6999093"/>
              <a:gd name="connsiteX8" fmla="*/ 4754880 w 4765196"/>
              <a:gd name="connsiteY8" fmla="*/ 6881150 h 6999093"/>
              <a:gd name="connsiteX9" fmla="*/ 306343 w 4765196"/>
              <a:gd name="connsiteY9" fmla="*/ 6881150 h 6999093"/>
              <a:gd name="connsiteX0" fmla="*/ 306343 w 4765196"/>
              <a:gd name="connsiteY0" fmla="*/ 6881150 h 6999093"/>
              <a:gd name="connsiteX1" fmla="*/ 316992 w 4765196"/>
              <a:gd name="connsiteY1" fmla="*/ 6785646 h 6999093"/>
              <a:gd name="connsiteX2" fmla="*/ 1440688 w 4765196"/>
              <a:gd name="connsiteY2" fmla="*/ 4603278 h 6999093"/>
              <a:gd name="connsiteX3" fmla="*/ 0 w 4765196"/>
              <a:gd name="connsiteY3" fmla="*/ 4168430 h 6999093"/>
              <a:gd name="connsiteX4" fmla="*/ 1438192 w 4765196"/>
              <a:gd name="connsiteY4" fmla="*/ 2318024 h 6999093"/>
              <a:gd name="connsiteX5" fmla="*/ 311204 w 4765196"/>
              <a:gd name="connsiteY5" fmla="*/ 2316172 h 6999093"/>
              <a:gd name="connsiteX6" fmla="*/ 1407867 w 4765196"/>
              <a:gd name="connsiteY6" fmla="*/ 0 h 6999093"/>
              <a:gd name="connsiteX7" fmla="*/ 4765196 w 4765196"/>
              <a:gd name="connsiteY7" fmla="*/ 1580 h 6999093"/>
              <a:gd name="connsiteX8" fmla="*/ 4754880 w 4765196"/>
              <a:gd name="connsiteY8" fmla="*/ 6881150 h 6999093"/>
              <a:gd name="connsiteX9" fmla="*/ 306343 w 4765196"/>
              <a:gd name="connsiteY9" fmla="*/ 6881150 h 6999093"/>
              <a:gd name="connsiteX0" fmla="*/ 0 w 4458853"/>
              <a:gd name="connsiteY0" fmla="*/ 6881150 h 6999093"/>
              <a:gd name="connsiteX1" fmla="*/ 10649 w 4458853"/>
              <a:gd name="connsiteY1" fmla="*/ 6785646 h 6999093"/>
              <a:gd name="connsiteX2" fmla="*/ 1134345 w 4458853"/>
              <a:gd name="connsiteY2" fmla="*/ 4603278 h 6999093"/>
              <a:gd name="connsiteX3" fmla="*/ 28937 w 4458853"/>
              <a:gd name="connsiteY3" fmla="*/ 4584990 h 6999093"/>
              <a:gd name="connsiteX4" fmla="*/ 1131849 w 4458853"/>
              <a:gd name="connsiteY4" fmla="*/ 2318024 h 6999093"/>
              <a:gd name="connsiteX5" fmla="*/ 4861 w 4458853"/>
              <a:gd name="connsiteY5" fmla="*/ 2316172 h 6999093"/>
              <a:gd name="connsiteX6" fmla="*/ 1101524 w 4458853"/>
              <a:gd name="connsiteY6" fmla="*/ 0 h 6999093"/>
              <a:gd name="connsiteX7" fmla="*/ 4458853 w 4458853"/>
              <a:gd name="connsiteY7" fmla="*/ 1580 h 6999093"/>
              <a:gd name="connsiteX8" fmla="*/ 4448537 w 4458853"/>
              <a:gd name="connsiteY8" fmla="*/ 6881150 h 6999093"/>
              <a:gd name="connsiteX9" fmla="*/ 0 w 4458853"/>
              <a:gd name="connsiteY9" fmla="*/ 6881150 h 6999093"/>
              <a:gd name="connsiteX0" fmla="*/ 0 w 4508383"/>
              <a:gd name="connsiteY0" fmla="*/ 7003070 h 7016241"/>
              <a:gd name="connsiteX1" fmla="*/ 60179 w 4508383"/>
              <a:gd name="connsiteY1" fmla="*/ 6785646 h 7016241"/>
              <a:gd name="connsiteX2" fmla="*/ 1183875 w 4508383"/>
              <a:gd name="connsiteY2" fmla="*/ 4603278 h 7016241"/>
              <a:gd name="connsiteX3" fmla="*/ 78467 w 4508383"/>
              <a:gd name="connsiteY3" fmla="*/ 4584990 h 7016241"/>
              <a:gd name="connsiteX4" fmla="*/ 1181379 w 4508383"/>
              <a:gd name="connsiteY4" fmla="*/ 2318024 h 7016241"/>
              <a:gd name="connsiteX5" fmla="*/ 54391 w 4508383"/>
              <a:gd name="connsiteY5" fmla="*/ 2316172 h 7016241"/>
              <a:gd name="connsiteX6" fmla="*/ 1151054 w 4508383"/>
              <a:gd name="connsiteY6" fmla="*/ 0 h 7016241"/>
              <a:gd name="connsiteX7" fmla="*/ 4508383 w 4508383"/>
              <a:gd name="connsiteY7" fmla="*/ 1580 h 7016241"/>
              <a:gd name="connsiteX8" fmla="*/ 4498067 w 4508383"/>
              <a:gd name="connsiteY8" fmla="*/ 6881150 h 7016241"/>
              <a:gd name="connsiteX9" fmla="*/ 0 w 4508383"/>
              <a:gd name="connsiteY9" fmla="*/ 7003070 h 7016241"/>
              <a:gd name="connsiteX0" fmla="*/ 0 w 4508383"/>
              <a:gd name="connsiteY0" fmla="*/ 7003070 h 7155014"/>
              <a:gd name="connsiteX1" fmla="*/ 60179 w 4508383"/>
              <a:gd name="connsiteY1" fmla="*/ 6785646 h 7155014"/>
              <a:gd name="connsiteX2" fmla="*/ 1183875 w 4508383"/>
              <a:gd name="connsiteY2" fmla="*/ 4603278 h 7155014"/>
              <a:gd name="connsiteX3" fmla="*/ 78467 w 4508383"/>
              <a:gd name="connsiteY3" fmla="*/ 4584990 h 7155014"/>
              <a:gd name="connsiteX4" fmla="*/ 1181379 w 4508383"/>
              <a:gd name="connsiteY4" fmla="*/ 2318024 h 7155014"/>
              <a:gd name="connsiteX5" fmla="*/ 54391 w 4508383"/>
              <a:gd name="connsiteY5" fmla="*/ 2316172 h 7155014"/>
              <a:gd name="connsiteX6" fmla="*/ 1151054 w 4508383"/>
              <a:gd name="connsiteY6" fmla="*/ 0 h 7155014"/>
              <a:gd name="connsiteX7" fmla="*/ 4508383 w 4508383"/>
              <a:gd name="connsiteY7" fmla="*/ 1580 h 7155014"/>
              <a:gd name="connsiteX8" fmla="*/ 4498067 w 4508383"/>
              <a:gd name="connsiteY8" fmla="*/ 6881150 h 7155014"/>
              <a:gd name="connsiteX9" fmla="*/ 0 w 4508383"/>
              <a:gd name="connsiteY9" fmla="*/ 7003070 h 7155014"/>
              <a:gd name="connsiteX0" fmla="*/ 0 w 4508383"/>
              <a:gd name="connsiteY0" fmla="*/ 7003070 h 7269838"/>
              <a:gd name="connsiteX1" fmla="*/ 14459 w 4508383"/>
              <a:gd name="connsiteY1" fmla="*/ 6953286 h 7269838"/>
              <a:gd name="connsiteX2" fmla="*/ 1183875 w 4508383"/>
              <a:gd name="connsiteY2" fmla="*/ 4603278 h 7269838"/>
              <a:gd name="connsiteX3" fmla="*/ 78467 w 4508383"/>
              <a:gd name="connsiteY3" fmla="*/ 4584990 h 7269838"/>
              <a:gd name="connsiteX4" fmla="*/ 1181379 w 4508383"/>
              <a:gd name="connsiteY4" fmla="*/ 2318024 h 7269838"/>
              <a:gd name="connsiteX5" fmla="*/ 54391 w 4508383"/>
              <a:gd name="connsiteY5" fmla="*/ 2316172 h 7269838"/>
              <a:gd name="connsiteX6" fmla="*/ 1151054 w 4508383"/>
              <a:gd name="connsiteY6" fmla="*/ 0 h 7269838"/>
              <a:gd name="connsiteX7" fmla="*/ 4508383 w 4508383"/>
              <a:gd name="connsiteY7" fmla="*/ 1580 h 7269838"/>
              <a:gd name="connsiteX8" fmla="*/ 4498067 w 4508383"/>
              <a:gd name="connsiteY8" fmla="*/ 6881150 h 7269838"/>
              <a:gd name="connsiteX9" fmla="*/ 0 w 4508383"/>
              <a:gd name="connsiteY9" fmla="*/ 7003070 h 7269838"/>
              <a:gd name="connsiteX0" fmla="*/ 0 w 4508383"/>
              <a:gd name="connsiteY0" fmla="*/ 7003070 h 7242389"/>
              <a:gd name="connsiteX1" fmla="*/ 433559 w 4508383"/>
              <a:gd name="connsiteY1" fmla="*/ 6915186 h 7242389"/>
              <a:gd name="connsiteX2" fmla="*/ 1183875 w 4508383"/>
              <a:gd name="connsiteY2" fmla="*/ 4603278 h 7242389"/>
              <a:gd name="connsiteX3" fmla="*/ 78467 w 4508383"/>
              <a:gd name="connsiteY3" fmla="*/ 4584990 h 7242389"/>
              <a:gd name="connsiteX4" fmla="*/ 1181379 w 4508383"/>
              <a:gd name="connsiteY4" fmla="*/ 2318024 h 7242389"/>
              <a:gd name="connsiteX5" fmla="*/ 54391 w 4508383"/>
              <a:gd name="connsiteY5" fmla="*/ 2316172 h 7242389"/>
              <a:gd name="connsiteX6" fmla="*/ 1151054 w 4508383"/>
              <a:gd name="connsiteY6" fmla="*/ 0 h 7242389"/>
              <a:gd name="connsiteX7" fmla="*/ 4508383 w 4508383"/>
              <a:gd name="connsiteY7" fmla="*/ 1580 h 7242389"/>
              <a:gd name="connsiteX8" fmla="*/ 4498067 w 4508383"/>
              <a:gd name="connsiteY8" fmla="*/ 6881150 h 7242389"/>
              <a:gd name="connsiteX9" fmla="*/ 0 w 4508383"/>
              <a:gd name="connsiteY9" fmla="*/ 7003070 h 7242389"/>
              <a:gd name="connsiteX0" fmla="*/ 0 w 4508383"/>
              <a:gd name="connsiteY0" fmla="*/ 7003070 h 7223606"/>
              <a:gd name="connsiteX1" fmla="*/ 63989 w 4508383"/>
              <a:gd name="connsiteY1" fmla="*/ 6888516 h 7223606"/>
              <a:gd name="connsiteX2" fmla="*/ 1183875 w 4508383"/>
              <a:gd name="connsiteY2" fmla="*/ 4603278 h 7223606"/>
              <a:gd name="connsiteX3" fmla="*/ 78467 w 4508383"/>
              <a:gd name="connsiteY3" fmla="*/ 4584990 h 7223606"/>
              <a:gd name="connsiteX4" fmla="*/ 1181379 w 4508383"/>
              <a:gd name="connsiteY4" fmla="*/ 2318024 h 7223606"/>
              <a:gd name="connsiteX5" fmla="*/ 54391 w 4508383"/>
              <a:gd name="connsiteY5" fmla="*/ 2316172 h 7223606"/>
              <a:gd name="connsiteX6" fmla="*/ 1151054 w 4508383"/>
              <a:gd name="connsiteY6" fmla="*/ 0 h 7223606"/>
              <a:gd name="connsiteX7" fmla="*/ 4508383 w 4508383"/>
              <a:gd name="connsiteY7" fmla="*/ 1580 h 7223606"/>
              <a:gd name="connsiteX8" fmla="*/ 4498067 w 4508383"/>
              <a:gd name="connsiteY8" fmla="*/ 6881150 h 7223606"/>
              <a:gd name="connsiteX9" fmla="*/ 0 w 4508383"/>
              <a:gd name="connsiteY9" fmla="*/ 7003070 h 7223606"/>
              <a:gd name="connsiteX0" fmla="*/ 2696429 w 4453992"/>
              <a:gd name="connsiteY0" fmla="*/ 6900200 h 7195080"/>
              <a:gd name="connsiteX1" fmla="*/ 9598 w 4453992"/>
              <a:gd name="connsiteY1" fmla="*/ 6888516 h 7195080"/>
              <a:gd name="connsiteX2" fmla="*/ 1129484 w 4453992"/>
              <a:gd name="connsiteY2" fmla="*/ 4603278 h 7195080"/>
              <a:gd name="connsiteX3" fmla="*/ 24076 w 4453992"/>
              <a:gd name="connsiteY3" fmla="*/ 4584990 h 7195080"/>
              <a:gd name="connsiteX4" fmla="*/ 1126988 w 4453992"/>
              <a:gd name="connsiteY4" fmla="*/ 2318024 h 7195080"/>
              <a:gd name="connsiteX5" fmla="*/ 0 w 4453992"/>
              <a:gd name="connsiteY5" fmla="*/ 2316172 h 7195080"/>
              <a:gd name="connsiteX6" fmla="*/ 1096663 w 4453992"/>
              <a:gd name="connsiteY6" fmla="*/ 0 h 7195080"/>
              <a:gd name="connsiteX7" fmla="*/ 4453992 w 4453992"/>
              <a:gd name="connsiteY7" fmla="*/ 1580 h 7195080"/>
              <a:gd name="connsiteX8" fmla="*/ 4443676 w 4453992"/>
              <a:gd name="connsiteY8" fmla="*/ 6881150 h 7195080"/>
              <a:gd name="connsiteX9" fmla="*/ 2696429 w 4453992"/>
              <a:gd name="connsiteY9" fmla="*/ 6900200 h 7195080"/>
              <a:gd name="connsiteX0" fmla="*/ 2696429 w 4453992"/>
              <a:gd name="connsiteY0" fmla="*/ 6900200 h 7209720"/>
              <a:gd name="connsiteX1" fmla="*/ 9598 w 4453992"/>
              <a:gd name="connsiteY1" fmla="*/ 6888516 h 7209720"/>
              <a:gd name="connsiteX2" fmla="*/ 1129484 w 4453992"/>
              <a:gd name="connsiteY2" fmla="*/ 4603278 h 7209720"/>
              <a:gd name="connsiteX3" fmla="*/ 24076 w 4453992"/>
              <a:gd name="connsiteY3" fmla="*/ 4584990 h 7209720"/>
              <a:gd name="connsiteX4" fmla="*/ 1126988 w 4453992"/>
              <a:gd name="connsiteY4" fmla="*/ 2318024 h 7209720"/>
              <a:gd name="connsiteX5" fmla="*/ 0 w 4453992"/>
              <a:gd name="connsiteY5" fmla="*/ 2316172 h 7209720"/>
              <a:gd name="connsiteX6" fmla="*/ 1096663 w 4453992"/>
              <a:gd name="connsiteY6" fmla="*/ 0 h 7209720"/>
              <a:gd name="connsiteX7" fmla="*/ 4453992 w 4453992"/>
              <a:gd name="connsiteY7" fmla="*/ 1580 h 7209720"/>
              <a:gd name="connsiteX8" fmla="*/ 4443676 w 4453992"/>
              <a:gd name="connsiteY8" fmla="*/ 6881150 h 7209720"/>
              <a:gd name="connsiteX9" fmla="*/ 2696429 w 4453992"/>
              <a:gd name="connsiteY9" fmla="*/ 6900200 h 7209720"/>
              <a:gd name="connsiteX0" fmla="*/ 2696429 w 4453992"/>
              <a:gd name="connsiteY0" fmla="*/ 6900200 h 6911823"/>
              <a:gd name="connsiteX1" fmla="*/ 9598 w 4453992"/>
              <a:gd name="connsiteY1" fmla="*/ 6888516 h 6911823"/>
              <a:gd name="connsiteX2" fmla="*/ 1129484 w 4453992"/>
              <a:gd name="connsiteY2" fmla="*/ 4603278 h 6911823"/>
              <a:gd name="connsiteX3" fmla="*/ 24076 w 4453992"/>
              <a:gd name="connsiteY3" fmla="*/ 4584990 h 6911823"/>
              <a:gd name="connsiteX4" fmla="*/ 1126988 w 4453992"/>
              <a:gd name="connsiteY4" fmla="*/ 2318024 h 6911823"/>
              <a:gd name="connsiteX5" fmla="*/ 0 w 4453992"/>
              <a:gd name="connsiteY5" fmla="*/ 2316172 h 6911823"/>
              <a:gd name="connsiteX6" fmla="*/ 1096663 w 4453992"/>
              <a:gd name="connsiteY6" fmla="*/ 0 h 6911823"/>
              <a:gd name="connsiteX7" fmla="*/ 4453992 w 4453992"/>
              <a:gd name="connsiteY7" fmla="*/ 1580 h 6911823"/>
              <a:gd name="connsiteX8" fmla="*/ 4443676 w 4453992"/>
              <a:gd name="connsiteY8" fmla="*/ 6881150 h 6911823"/>
              <a:gd name="connsiteX9" fmla="*/ 2696429 w 4453992"/>
              <a:gd name="connsiteY9" fmla="*/ 6900200 h 6911823"/>
              <a:gd name="connsiteX0" fmla="*/ 2696429 w 4453992"/>
              <a:gd name="connsiteY0" fmla="*/ 6900200 h 6911823"/>
              <a:gd name="connsiteX1" fmla="*/ 9598 w 4453992"/>
              <a:gd name="connsiteY1" fmla="*/ 6888516 h 6911823"/>
              <a:gd name="connsiteX2" fmla="*/ 1129484 w 4453992"/>
              <a:gd name="connsiteY2" fmla="*/ 4603278 h 6911823"/>
              <a:gd name="connsiteX3" fmla="*/ 24076 w 4453992"/>
              <a:gd name="connsiteY3" fmla="*/ 4584990 h 6911823"/>
              <a:gd name="connsiteX4" fmla="*/ 776550 w 4453992"/>
              <a:gd name="connsiteY4" fmla="*/ 3042576 h 6911823"/>
              <a:gd name="connsiteX5" fmla="*/ 1126988 w 4453992"/>
              <a:gd name="connsiteY5" fmla="*/ 2318024 h 6911823"/>
              <a:gd name="connsiteX6" fmla="*/ 0 w 4453992"/>
              <a:gd name="connsiteY6" fmla="*/ 2316172 h 6911823"/>
              <a:gd name="connsiteX7" fmla="*/ 1096663 w 4453992"/>
              <a:gd name="connsiteY7" fmla="*/ 0 h 6911823"/>
              <a:gd name="connsiteX8" fmla="*/ 4453992 w 4453992"/>
              <a:gd name="connsiteY8" fmla="*/ 1580 h 6911823"/>
              <a:gd name="connsiteX9" fmla="*/ 4443676 w 4453992"/>
              <a:gd name="connsiteY9" fmla="*/ 6881150 h 6911823"/>
              <a:gd name="connsiteX10" fmla="*/ 2696429 w 4453992"/>
              <a:gd name="connsiteY10" fmla="*/ 6900200 h 6911823"/>
              <a:gd name="connsiteX0" fmla="*/ 2696429 w 4453992"/>
              <a:gd name="connsiteY0" fmla="*/ 6900200 h 6911823"/>
              <a:gd name="connsiteX1" fmla="*/ 9598 w 4453992"/>
              <a:gd name="connsiteY1" fmla="*/ 6888516 h 6911823"/>
              <a:gd name="connsiteX2" fmla="*/ 1129484 w 4453992"/>
              <a:gd name="connsiteY2" fmla="*/ 4603278 h 6911823"/>
              <a:gd name="connsiteX3" fmla="*/ 24076 w 4453992"/>
              <a:gd name="connsiteY3" fmla="*/ 4584990 h 6911823"/>
              <a:gd name="connsiteX4" fmla="*/ 1995750 w 4453992"/>
              <a:gd name="connsiteY4" fmla="*/ 3366426 h 6911823"/>
              <a:gd name="connsiteX5" fmla="*/ 1126988 w 4453992"/>
              <a:gd name="connsiteY5" fmla="*/ 2318024 h 6911823"/>
              <a:gd name="connsiteX6" fmla="*/ 0 w 4453992"/>
              <a:gd name="connsiteY6" fmla="*/ 2316172 h 6911823"/>
              <a:gd name="connsiteX7" fmla="*/ 1096663 w 4453992"/>
              <a:gd name="connsiteY7" fmla="*/ 0 h 6911823"/>
              <a:gd name="connsiteX8" fmla="*/ 4453992 w 4453992"/>
              <a:gd name="connsiteY8" fmla="*/ 1580 h 6911823"/>
              <a:gd name="connsiteX9" fmla="*/ 4443676 w 4453992"/>
              <a:gd name="connsiteY9" fmla="*/ 6881150 h 6911823"/>
              <a:gd name="connsiteX10" fmla="*/ 2696429 w 4453992"/>
              <a:gd name="connsiteY10" fmla="*/ 6900200 h 6911823"/>
              <a:gd name="connsiteX0" fmla="*/ 2696429 w 4453992"/>
              <a:gd name="connsiteY0" fmla="*/ 6900200 h 6911823"/>
              <a:gd name="connsiteX1" fmla="*/ 9598 w 4453992"/>
              <a:gd name="connsiteY1" fmla="*/ 6888516 h 6911823"/>
              <a:gd name="connsiteX2" fmla="*/ 1129484 w 4453992"/>
              <a:gd name="connsiteY2" fmla="*/ 4603278 h 6911823"/>
              <a:gd name="connsiteX3" fmla="*/ 24076 w 4453992"/>
              <a:gd name="connsiteY3" fmla="*/ 4584990 h 6911823"/>
              <a:gd name="connsiteX4" fmla="*/ 567000 w 4453992"/>
              <a:gd name="connsiteY4" fmla="*/ 3452151 h 6911823"/>
              <a:gd name="connsiteX5" fmla="*/ 1126988 w 4453992"/>
              <a:gd name="connsiteY5" fmla="*/ 2318024 h 6911823"/>
              <a:gd name="connsiteX6" fmla="*/ 0 w 4453992"/>
              <a:gd name="connsiteY6" fmla="*/ 2316172 h 6911823"/>
              <a:gd name="connsiteX7" fmla="*/ 1096663 w 4453992"/>
              <a:gd name="connsiteY7" fmla="*/ 0 h 6911823"/>
              <a:gd name="connsiteX8" fmla="*/ 4453992 w 4453992"/>
              <a:gd name="connsiteY8" fmla="*/ 1580 h 6911823"/>
              <a:gd name="connsiteX9" fmla="*/ 4443676 w 4453992"/>
              <a:gd name="connsiteY9" fmla="*/ 6881150 h 6911823"/>
              <a:gd name="connsiteX10" fmla="*/ 2696429 w 4453992"/>
              <a:gd name="connsiteY10"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24076 w 4453992"/>
              <a:gd name="connsiteY3" fmla="*/ 4584990 h 6911823"/>
              <a:gd name="connsiteX4" fmla="*/ 567000 w 4453992"/>
              <a:gd name="connsiteY4" fmla="*/ 3452151 h 6911823"/>
              <a:gd name="connsiteX5" fmla="*/ 1126988 w 4453992"/>
              <a:gd name="connsiteY5" fmla="*/ 2318024 h 6911823"/>
              <a:gd name="connsiteX6" fmla="*/ 0 w 4453992"/>
              <a:gd name="connsiteY6" fmla="*/ 2316172 h 6911823"/>
              <a:gd name="connsiteX7" fmla="*/ 1096663 w 4453992"/>
              <a:gd name="connsiteY7" fmla="*/ 0 h 6911823"/>
              <a:gd name="connsiteX8" fmla="*/ 4453992 w 4453992"/>
              <a:gd name="connsiteY8" fmla="*/ 1580 h 6911823"/>
              <a:gd name="connsiteX9" fmla="*/ 4443676 w 4453992"/>
              <a:gd name="connsiteY9" fmla="*/ 6881150 h 6911823"/>
              <a:gd name="connsiteX10" fmla="*/ 2696429 w 4453992"/>
              <a:gd name="connsiteY10"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957525 w 4453992"/>
              <a:gd name="connsiteY3" fmla="*/ 4576101 h 6911823"/>
              <a:gd name="connsiteX4" fmla="*/ 24076 w 4453992"/>
              <a:gd name="connsiteY4" fmla="*/ 4584990 h 6911823"/>
              <a:gd name="connsiteX5" fmla="*/ 567000 w 4453992"/>
              <a:gd name="connsiteY5" fmla="*/ 3452151 h 6911823"/>
              <a:gd name="connsiteX6" fmla="*/ 1126988 w 4453992"/>
              <a:gd name="connsiteY6" fmla="*/ 2318024 h 6911823"/>
              <a:gd name="connsiteX7" fmla="*/ 0 w 4453992"/>
              <a:gd name="connsiteY7" fmla="*/ 2316172 h 6911823"/>
              <a:gd name="connsiteX8" fmla="*/ 1096663 w 4453992"/>
              <a:gd name="connsiteY8" fmla="*/ 0 h 6911823"/>
              <a:gd name="connsiteX9" fmla="*/ 4453992 w 4453992"/>
              <a:gd name="connsiteY9" fmla="*/ 1580 h 6911823"/>
              <a:gd name="connsiteX10" fmla="*/ 4443676 w 4453992"/>
              <a:gd name="connsiteY10" fmla="*/ 6881150 h 6911823"/>
              <a:gd name="connsiteX11" fmla="*/ 2696429 w 4453992"/>
              <a:gd name="connsiteY11"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1995750 w 4453992"/>
              <a:gd name="connsiteY3" fmla="*/ 3271176 h 6911823"/>
              <a:gd name="connsiteX4" fmla="*/ 24076 w 4453992"/>
              <a:gd name="connsiteY4" fmla="*/ 4584990 h 6911823"/>
              <a:gd name="connsiteX5" fmla="*/ 567000 w 4453992"/>
              <a:gd name="connsiteY5" fmla="*/ 3452151 h 6911823"/>
              <a:gd name="connsiteX6" fmla="*/ 1126988 w 4453992"/>
              <a:gd name="connsiteY6" fmla="*/ 2318024 h 6911823"/>
              <a:gd name="connsiteX7" fmla="*/ 0 w 4453992"/>
              <a:gd name="connsiteY7" fmla="*/ 2316172 h 6911823"/>
              <a:gd name="connsiteX8" fmla="*/ 1096663 w 4453992"/>
              <a:gd name="connsiteY8" fmla="*/ 0 h 6911823"/>
              <a:gd name="connsiteX9" fmla="*/ 4453992 w 4453992"/>
              <a:gd name="connsiteY9" fmla="*/ 1580 h 6911823"/>
              <a:gd name="connsiteX10" fmla="*/ 4443676 w 4453992"/>
              <a:gd name="connsiteY10" fmla="*/ 6881150 h 6911823"/>
              <a:gd name="connsiteX11" fmla="*/ 2696429 w 4453992"/>
              <a:gd name="connsiteY11"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1786200 w 4453992"/>
              <a:gd name="connsiteY3" fmla="*/ 3299751 h 6911823"/>
              <a:gd name="connsiteX4" fmla="*/ 24076 w 4453992"/>
              <a:gd name="connsiteY4" fmla="*/ 4584990 h 6911823"/>
              <a:gd name="connsiteX5" fmla="*/ 567000 w 4453992"/>
              <a:gd name="connsiteY5" fmla="*/ 3452151 h 6911823"/>
              <a:gd name="connsiteX6" fmla="*/ 1126988 w 4453992"/>
              <a:gd name="connsiteY6" fmla="*/ 2318024 h 6911823"/>
              <a:gd name="connsiteX7" fmla="*/ 0 w 4453992"/>
              <a:gd name="connsiteY7" fmla="*/ 2316172 h 6911823"/>
              <a:gd name="connsiteX8" fmla="*/ 1096663 w 4453992"/>
              <a:gd name="connsiteY8" fmla="*/ 0 h 6911823"/>
              <a:gd name="connsiteX9" fmla="*/ 4453992 w 4453992"/>
              <a:gd name="connsiteY9" fmla="*/ 1580 h 6911823"/>
              <a:gd name="connsiteX10" fmla="*/ 4443676 w 4453992"/>
              <a:gd name="connsiteY10" fmla="*/ 6881150 h 6911823"/>
              <a:gd name="connsiteX11" fmla="*/ 2696429 w 4453992"/>
              <a:gd name="connsiteY11"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1690950 w 4453992"/>
              <a:gd name="connsiteY3" fmla="*/ 3442626 h 6911823"/>
              <a:gd name="connsiteX4" fmla="*/ 24076 w 4453992"/>
              <a:gd name="connsiteY4" fmla="*/ 4584990 h 6911823"/>
              <a:gd name="connsiteX5" fmla="*/ 567000 w 4453992"/>
              <a:gd name="connsiteY5" fmla="*/ 3452151 h 6911823"/>
              <a:gd name="connsiteX6" fmla="*/ 1126988 w 4453992"/>
              <a:gd name="connsiteY6" fmla="*/ 2318024 h 6911823"/>
              <a:gd name="connsiteX7" fmla="*/ 0 w 4453992"/>
              <a:gd name="connsiteY7" fmla="*/ 2316172 h 6911823"/>
              <a:gd name="connsiteX8" fmla="*/ 1096663 w 4453992"/>
              <a:gd name="connsiteY8" fmla="*/ 0 h 6911823"/>
              <a:gd name="connsiteX9" fmla="*/ 4453992 w 4453992"/>
              <a:gd name="connsiteY9" fmla="*/ 1580 h 6911823"/>
              <a:gd name="connsiteX10" fmla="*/ 4443676 w 4453992"/>
              <a:gd name="connsiteY10" fmla="*/ 6881150 h 6911823"/>
              <a:gd name="connsiteX11" fmla="*/ 2696429 w 4453992"/>
              <a:gd name="connsiteY11"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1690950 w 4453992"/>
              <a:gd name="connsiteY3" fmla="*/ 3442626 h 6911823"/>
              <a:gd name="connsiteX4" fmla="*/ 1309950 w 4453992"/>
              <a:gd name="connsiteY4" fmla="*/ 3680751 h 6911823"/>
              <a:gd name="connsiteX5" fmla="*/ 24076 w 4453992"/>
              <a:gd name="connsiteY5" fmla="*/ 4584990 h 6911823"/>
              <a:gd name="connsiteX6" fmla="*/ 567000 w 4453992"/>
              <a:gd name="connsiteY6" fmla="*/ 3452151 h 6911823"/>
              <a:gd name="connsiteX7" fmla="*/ 1126988 w 4453992"/>
              <a:gd name="connsiteY7" fmla="*/ 2318024 h 6911823"/>
              <a:gd name="connsiteX8" fmla="*/ 0 w 4453992"/>
              <a:gd name="connsiteY8" fmla="*/ 2316172 h 6911823"/>
              <a:gd name="connsiteX9" fmla="*/ 1096663 w 4453992"/>
              <a:gd name="connsiteY9" fmla="*/ 0 h 6911823"/>
              <a:gd name="connsiteX10" fmla="*/ 4453992 w 4453992"/>
              <a:gd name="connsiteY10" fmla="*/ 1580 h 6911823"/>
              <a:gd name="connsiteX11" fmla="*/ 4443676 w 4453992"/>
              <a:gd name="connsiteY11" fmla="*/ 6881150 h 6911823"/>
              <a:gd name="connsiteX12" fmla="*/ 2696429 w 4453992"/>
              <a:gd name="connsiteY12"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1690950 w 4453992"/>
              <a:gd name="connsiteY3" fmla="*/ 3442626 h 6911823"/>
              <a:gd name="connsiteX4" fmla="*/ 700350 w 4453992"/>
              <a:gd name="connsiteY4" fmla="*/ 3461676 h 6911823"/>
              <a:gd name="connsiteX5" fmla="*/ 24076 w 4453992"/>
              <a:gd name="connsiteY5" fmla="*/ 4584990 h 6911823"/>
              <a:gd name="connsiteX6" fmla="*/ 567000 w 4453992"/>
              <a:gd name="connsiteY6" fmla="*/ 3452151 h 6911823"/>
              <a:gd name="connsiteX7" fmla="*/ 1126988 w 4453992"/>
              <a:gd name="connsiteY7" fmla="*/ 2318024 h 6911823"/>
              <a:gd name="connsiteX8" fmla="*/ 0 w 4453992"/>
              <a:gd name="connsiteY8" fmla="*/ 2316172 h 6911823"/>
              <a:gd name="connsiteX9" fmla="*/ 1096663 w 4453992"/>
              <a:gd name="connsiteY9" fmla="*/ 0 h 6911823"/>
              <a:gd name="connsiteX10" fmla="*/ 4453992 w 4453992"/>
              <a:gd name="connsiteY10" fmla="*/ 1580 h 6911823"/>
              <a:gd name="connsiteX11" fmla="*/ 4443676 w 4453992"/>
              <a:gd name="connsiteY11" fmla="*/ 6881150 h 6911823"/>
              <a:gd name="connsiteX12" fmla="*/ 2696429 w 4453992"/>
              <a:gd name="connsiteY12"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1690950 w 4453992"/>
              <a:gd name="connsiteY3" fmla="*/ 3442626 h 6911823"/>
              <a:gd name="connsiteX4" fmla="*/ 700350 w 4453992"/>
              <a:gd name="connsiteY4" fmla="*/ 3461676 h 6911823"/>
              <a:gd name="connsiteX5" fmla="*/ 576525 w 4453992"/>
              <a:gd name="connsiteY5" fmla="*/ 3642651 h 6911823"/>
              <a:gd name="connsiteX6" fmla="*/ 24076 w 4453992"/>
              <a:gd name="connsiteY6" fmla="*/ 4584990 h 6911823"/>
              <a:gd name="connsiteX7" fmla="*/ 567000 w 4453992"/>
              <a:gd name="connsiteY7" fmla="*/ 3452151 h 6911823"/>
              <a:gd name="connsiteX8" fmla="*/ 1126988 w 4453992"/>
              <a:gd name="connsiteY8" fmla="*/ 2318024 h 6911823"/>
              <a:gd name="connsiteX9" fmla="*/ 0 w 4453992"/>
              <a:gd name="connsiteY9" fmla="*/ 2316172 h 6911823"/>
              <a:gd name="connsiteX10" fmla="*/ 1096663 w 4453992"/>
              <a:gd name="connsiteY10" fmla="*/ 0 h 6911823"/>
              <a:gd name="connsiteX11" fmla="*/ 4453992 w 4453992"/>
              <a:gd name="connsiteY11" fmla="*/ 1580 h 6911823"/>
              <a:gd name="connsiteX12" fmla="*/ 4443676 w 4453992"/>
              <a:gd name="connsiteY12" fmla="*/ 6881150 h 6911823"/>
              <a:gd name="connsiteX13" fmla="*/ 2696429 w 4453992"/>
              <a:gd name="connsiteY13"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1690950 w 4453992"/>
              <a:gd name="connsiteY3" fmla="*/ 3442626 h 6911823"/>
              <a:gd name="connsiteX4" fmla="*/ 700350 w 4453992"/>
              <a:gd name="connsiteY4" fmla="*/ 3461676 h 6911823"/>
              <a:gd name="connsiteX5" fmla="*/ 1081350 w 4453992"/>
              <a:gd name="connsiteY5" fmla="*/ 4585626 h 6911823"/>
              <a:gd name="connsiteX6" fmla="*/ 24076 w 4453992"/>
              <a:gd name="connsiteY6" fmla="*/ 4584990 h 6911823"/>
              <a:gd name="connsiteX7" fmla="*/ 567000 w 4453992"/>
              <a:gd name="connsiteY7" fmla="*/ 3452151 h 6911823"/>
              <a:gd name="connsiteX8" fmla="*/ 1126988 w 4453992"/>
              <a:gd name="connsiteY8" fmla="*/ 2318024 h 6911823"/>
              <a:gd name="connsiteX9" fmla="*/ 0 w 4453992"/>
              <a:gd name="connsiteY9" fmla="*/ 2316172 h 6911823"/>
              <a:gd name="connsiteX10" fmla="*/ 1096663 w 4453992"/>
              <a:gd name="connsiteY10" fmla="*/ 0 h 6911823"/>
              <a:gd name="connsiteX11" fmla="*/ 4453992 w 4453992"/>
              <a:gd name="connsiteY11" fmla="*/ 1580 h 6911823"/>
              <a:gd name="connsiteX12" fmla="*/ 4443676 w 4453992"/>
              <a:gd name="connsiteY12" fmla="*/ 6881150 h 6911823"/>
              <a:gd name="connsiteX13" fmla="*/ 2696429 w 4453992"/>
              <a:gd name="connsiteY13" fmla="*/ 6900200 h 6911823"/>
              <a:gd name="connsiteX0" fmla="*/ 2696429 w 4453992"/>
              <a:gd name="connsiteY0" fmla="*/ 6900200 h 6911823"/>
              <a:gd name="connsiteX1" fmla="*/ 9598 w 4453992"/>
              <a:gd name="connsiteY1" fmla="*/ 6888516 h 6911823"/>
              <a:gd name="connsiteX2" fmla="*/ 1196159 w 4453992"/>
              <a:gd name="connsiteY2" fmla="*/ 4593753 h 6911823"/>
              <a:gd name="connsiteX3" fmla="*/ 1690950 w 4453992"/>
              <a:gd name="connsiteY3" fmla="*/ 3442626 h 6911823"/>
              <a:gd name="connsiteX4" fmla="*/ 700350 w 4453992"/>
              <a:gd name="connsiteY4" fmla="*/ 3461676 h 6911823"/>
              <a:gd name="connsiteX5" fmla="*/ 1119450 w 4453992"/>
              <a:gd name="connsiteY5" fmla="*/ 4588166 h 6911823"/>
              <a:gd name="connsiteX6" fmla="*/ 24076 w 4453992"/>
              <a:gd name="connsiteY6" fmla="*/ 4584990 h 6911823"/>
              <a:gd name="connsiteX7" fmla="*/ 567000 w 4453992"/>
              <a:gd name="connsiteY7" fmla="*/ 3452151 h 6911823"/>
              <a:gd name="connsiteX8" fmla="*/ 1126988 w 4453992"/>
              <a:gd name="connsiteY8" fmla="*/ 2318024 h 6911823"/>
              <a:gd name="connsiteX9" fmla="*/ 0 w 4453992"/>
              <a:gd name="connsiteY9" fmla="*/ 2316172 h 6911823"/>
              <a:gd name="connsiteX10" fmla="*/ 1096663 w 4453992"/>
              <a:gd name="connsiteY10" fmla="*/ 0 h 6911823"/>
              <a:gd name="connsiteX11" fmla="*/ 4453992 w 4453992"/>
              <a:gd name="connsiteY11" fmla="*/ 1580 h 6911823"/>
              <a:gd name="connsiteX12" fmla="*/ 4443676 w 4453992"/>
              <a:gd name="connsiteY12" fmla="*/ 6881150 h 6911823"/>
              <a:gd name="connsiteX13" fmla="*/ 2696429 w 4453992"/>
              <a:gd name="connsiteY13" fmla="*/ 6900200 h 6911823"/>
              <a:gd name="connsiteX0" fmla="*/ 2696429 w 4453992"/>
              <a:gd name="connsiteY0" fmla="*/ 6900200 h 6911823"/>
              <a:gd name="connsiteX1" fmla="*/ 9598 w 4453992"/>
              <a:gd name="connsiteY1" fmla="*/ 6888516 h 6911823"/>
              <a:gd name="connsiteX2" fmla="*/ 1127579 w 4453992"/>
              <a:gd name="connsiteY2" fmla="*/ 4591213 h 6911823"/>
              <a:gd name="connsiteX3" fmla="*/ 1690950 w 4453992"/>
              <a:gd name="connsiteY3" fmla="*/ 3442626 h 6911823"/>
              <a:gd name="connsiteX4" fmla="*/ 700350 w 4453992"/>
              <a:gd name="connsiteY4" fmla="*/ 3461676 h 6911823"/>
              <a:gd name="connsiteX5" fmla="*/ 1119450 w 4453992"/>
              <a:gd name="connsiteY5" fmla="*/ 4588166 h 6911823"/>
              <a:gd name="connsiteX6" fmla="*/ 24076 w 4453992"/>
              <a:gd name="connsiteY6" fmla="*/ 4584990 h 6911823"/>
              <a:gd name="connsiteX7" fmla="*/ 567000 w 4453992"/>
              <a:gd name="connsiteY7" fmla="*/ 3452151 h 6911823"/>
              <a:gd name="connsiteX8" fmla="*/ 1126988 w 4453992"/>
              <a:gd name="connsiteY8" fmla="*/ 2318024 h 6911823"/>
              <a:gd name="connsiteX9" fmla="*/ 0 w 4453992"/>
              <a:gd name="connsiteY9" fmla="*/ 2316172 h 6911823"/>
              <a:gd name="connsiteX10" fmla="*/ 1096663 w 4453992"/>
              <a:gd name="connsiteY10" fmla="*/ 0 h 6911823"/>
              <a:gd name="connsiteX11" fmla="*/ 4453992 w 4453992"/>
              <a:gd name="connsiteY11" fmla="*/ 1580 h 6911823"/>
              <a:gd name="connsiteX12" fmla="*/ 4443676 w 4453992"/>
              <a:gd name="connsiteY12" fmla="*/ 6881150 h 6911823"/>
              <a:gd name="connsiteX13" fmla="*/ 2696429 w 4453992"/>
              <a:gd name="connsiteY13" fmla="*/ 6900200 h 6911823"/>
              <a:gd name="connsiteX0" fmla="*/ 2696429 w 4453992"/>
              <a:gd name="connsiteY0" fmla="*/ 6900200 h 6911823"/>
              <a:gd name="connsiteX1" fmla="*/ 9598 w 4453992"/>
              <a:gd name="connsiteY1" fmla="*/ 6888516 h 6911823"/>
              <a:gd name="connsiteX2" fmla="*/ 1127579 w 4453992"/>
              <a:gd name="connsiteY2" fmla="*/ 4591213 h 6911823"/>
              <a:gd name="connsiteX3" fmla="*/ 1909390 w 4453992"/>
              <a:gd name="connsiteY3" fmla="*/ 3338486 h 6911823"/>
              <a:gd name="connsiteX4" fmla="*/ 700350 w 4453992"/>
              <a:gd name="connsiteY4" fmla="*/ 3461676 h 6911823"/>
              <a:gd name="connsiteX5" fmla="*/ 1119450 w 4453992"/>
              <a:gd name="connsiteY5" fmla="*/ 4588166 h 6911823"/>
              <a:gd name="connsiteX6" fmla="*/ 24076 w 4453992"/>
              <a:gd name="connsiteY6" fmla="*/ 4584990 h 6911823"/>
              <a:gd name="connsiteX7" fmla="*/ 567000 w 4453992"/>
              <a:gd name="connsiteY7" fmla="*/ 3452151 h 6911823"/>
              <a:gd name="connsiteX8" fmla="*/ 1126988 w 4453992"/>
              <a:gd name="connsiteY8" fmla="*/ 2318024 h 6911823"/>
              <a:gd name="connsiteX9" fmla="*/ 0 w 4453992"/>
              <a:gd name="connsiteY9" fmla="*/ 2316172 h 6911823"/>
              <a:gd name="connsiteX10" fmla="*/ 1096663 w 4453992"/>
              <a:gd name="connsiteY10" fmla="*/ 0 h 6911823"/>
              <a:gd name="connsiteX11" fmla="*/ 4453992 w 4453992"/>
              <a:gd name="connsiteY11" fmla="*/ 1580 h 6911823"/>
              <a:gd name="connsiteX12" fmla="*/ 4443676 w 4453992"/>
              <a:gd name="connsiteY12" fmla="*/ 6881150 h 6911823"/>
              <a:gd name="connsiteX13" fmla="*/ 2696429 w 4453992"/>
              <a:gd name="connsiteY13" fmla="*/ 6900200 h 6911823"/>
              <a:gd name="connsiteX0" fmla="*/ 2696429 w 4453992"/>
              <a:gd name="connsiteY0" fmla="*/ 6900200 h 6911823"/>
              <a:gd name="connsiteX1" fmla="*/ 9598 w 4453992"/>
              <a:gd name="connsiteY1" fmla="*/ 6888516 h 6911823"/>
              <a:gd name="connsiteX2" fmla="*/ 1127579 w 4453992"/>
              <a:gd name="connsiteY2" fmla="*/ 4591213 h 6911823"/>
              <a:gd name="connsiteX3" fmla="*/ 1680790 w 4453992"/>
              <a:gd name="connsiteY3" fmla="*/ 3455326 h 6911823"/>
              <a:gd name="connsiteX4" fmla="*/ 700350 w 4453992"/>
              <a:gd name="connsiteY4" fmla="*/ 3461676 h 6911823"/>
              <a:gd name="connsiteX5" fmla="*/ 1119450 w 4453992"/>
              <a:gd name="connsiteY5" fmla="*/ 4588166 h 6911823"/>
              <a:gd name="connsiteX6" fmla="*/ 24076 w 4453992"/>
              <a:gd name="connsiteY6" fmla="*/ 4584990 h 6911823"/>
              <a:gd name="connsiteX7" fmla="*/ 567000 w 4453992"/>
              <a:gd name="connsiteY7" fmla="*/ 3452151 h 6911823"/>
              <a:gd name="connsiteX8" fmla="*/ 1126988 w 4453992"/>
              <a:gd name="connsiteY8" fmla="*/ 2318024 h 6911823"/>
              <a:gd name="connsiteX9" fmla="*/ 0 w 4453992"/>
              <a:gd name="connsiteY9" fmla="*/ 2316172 h 6911823"/>
              <a:gd name="connsiteX10" fmla="*/ 1096663 w 4453992"/>
              <a:gd name="connsiteY10" fmla="*/ 0 h 6911823"/>
              <a:gd name="connsiteX11" fmla="*/ 4453992 w 4453992"/>
              <a:gd name="connsiteY11" fmla="*/ 1580 h 6911823"/>
              <a:gd name="connsiteX12" fmla="*/ 4443676 w 4453992"/>
              <a:gd name="connsiteY12" fmla="*/ 6881150 h 6911823"/>
              <a:gd name="connsiteX13" fmla="*/ 2696429 w 4453992"/>
              <a:gd name="connsiteY13" fmla="*/ 6900200 h 6911823"/>
              <a:gd name="connsiteX0" fmla="*/ 2696429 w 4453992"/>
              <a:gd name="connsiteY0" fmla="*/ 6900200 h 6911823"/>
              <a:gd name="connsiteX1" fmla="*/ 9598 w 4453992"/>
              <a:gd name="connsiteY1" fmla="*/ 6888516 h 6911823"/>
              <a:gd name="connsiteX2" fmla="*/ 1127579 w 4453992"/>
              <a:gd name="connsiteY2" fmla="*/ 4591213 h 6911823"/>
              <a:gd name="connsiteX3" fmla="*/ 1680790 w 4453992"/>
              <a:gd name="connsiteY3" fmla="*/ 3455326 h 6911823"/>
              <a:gd name="connsiteX4" fmla="*/ 415870 w 4453992"/>
              <a:gd name="connsiteY4" fmla="*/ 3441356 h 6911823"/>
              <a:gd name="connsiteX5" fmla="*/ 1119450 w 4453992"/>
              <a:gd name="connsiteY5" fmla="*/ 4588166 h 6911823"/>
              <a:gd name="connsiteX6" fmla="*/ 24076 w 4453992"/>
              <a:gd name="connsiteY6" fmla="*/ 4584990 h 6911823"/>
              <a:gd name="connsiteX7" fmla="*/ 567000 w 4453992"/>
              <a:gd name="connsiteY7" fmla="*/ 3452151 h 6911823"/>
              <a:gd name="connsiteX8" fmla="*/ 1126988 w 4453992"/>
              <a:gd name="connsiteY8" fmla="*/ 2318024 h 6911823"/>
              <a:gd name="connsiteX9" fmla="*/ 0 w 4453992"/>
              <a:gd name="connsiteY9" fmla="*/ 2316172 h 6911823"/>
              <a:gd name="connsiteX10" fmla="*/ 1096663 w 4453992"/>
              <a:gd name="connsiteY10" fmla="*/ 0 h 6911823"/>
              <a:gd name="connsiteX11" fmla="*/ 4453992 w 4453992"/>
              <a:gd name="connsiteY11" fmla="*/ 1580 h 6911823"/>
              <a:gd name="connsiteX12" fmla="*/ 4443676 w 4453992"/>
              <a:gd name="connsiteY12" fmla="*/ 6881150 h 6911823"/>
              <a:gd name="connsiteX13" fmla="*/ 2696429 w 4453992"/>
              <a:gd name="connsiteY13" fmla="*/ 6900200 h 6911823"/>
              <a:gd name="connsiteX0" fmla="*/ 2696429 w 4453992"/>
              <a:gd name="connsiteY0" fmla="*/ 6900200 h 6911823"/>
              <a:gd name="connsiteX1" fmla="*/ 9598 w 4453992"/>
              <a:gd name="connsiteY1" fmla="*/ 6888516 h 6911823"/>
              <a:gd name="connsiteX2" fmla="*/ 1127579 w 4453992"/>
              <a:gd name="connsiteY2" fmla="*/ 4591213 h 6911823"/>
              <a:gd name="connsiteX3" fmla="*/ 1680790 w 4453992"/>
              <a:gd name="connsiteY3" fmla="*/ 3455326 h 6911823"/>
              <a:gd name="connsiteX4" fmla="*/ 570810 w 4453992"/>
              <a:gd name="connsiteY4" fmla="*/ 3451516 h 6911823"/>
              <a:gd name="connsiteX5" fmla="*/ 1119450 w 4453992"/>
              <a:gd name="connsiteY5" fmla="*/ 4588166 h 6911823"/>
              <a:gd name="connsiteX6" fmla="*/ 24076 w 4453992"/>
              <a:gd name="connsiteY6" fmla="*/ 4584990 h 6911823"/>
              <a:gd name="connsiteX7" fmla="*/ 567000 w 4453992"/>
              <a:gd name="connsiteY7" fmla="*/ 3452151 h 6911823"/>
              <a:gd name="connsiteX8" fmla="*/ 1126988 w 4453992"/>
              <a:gd name="connsiteY8" fmla="*/ 2318024 h 6911823"/>
              <a:gd name="connsiteX9" fmla="*/ 0 w 4453992"/>
              <a:gd name="connsiteY9" fmla="*/ 2316172 h 6911823"/>
              <a:gd name="connsiteX10" fmla="*/ 1096663 w 4453992"/>
              <a:gd name="connsiteY10" fmla="*/ 0 h 6911823"/>
              <a:gd name="connsiteX11" fmla="*/ 4453992 w 4453992"/>
              <a:gd name="connsiteY11" fmla="*/ 1580 h 6911823"/>
              <a:gd name="connsiteX12" fmla="*/ 4443676 w 4453992"/>
              <a:gd name="connsiteY12" fmla="*/ 6881150 h 6911823"/>
              <a:gd name="connsiteX13" fmla="*/ 2696429 w 4453992"/>
              <a:gd name="connsiteY13" fmla="*/ 6900200 h 6911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453992" h="6911823">
                <a:moveTo>
                  <a:pt x="2696429" y="6900200"/>
                </a:moveTo>
                <a:cubicBezTo>
                  <a:pt x="764499" y="6932712"/>
                  <a:pt x="1076658" y="6886484"/>
                  <a:pt x="9598" y="6888516"/>
                </a:cubicBezTo>
                <a:lnTo>
                  <a:pt x="1127579" y="4591213"/>
                </a:lnTo>
                <a:lnTo>
                  <a:pt x="1680790" y="3455326"/>
                </a:lnTo>
                <a:lnTo>
                  <a:pt x="570810" y="3451516"/>
                </a:lnTo>
                <a:lnTo>
                  <a:pt x="1119450" y="4588166"/>
                </a:lnTo>
                <a:lnTo>
                  <a:pt x="24076" y="4584990"/>
                </a:lnTo>
                <a:lnTo>
                  <a:pt x="567000" y="3452151"/>
                </a:lnTo>
                <a:lnTo>
                  <a:pt x="1126988" y="2318024"/>
                </a:lnTo>
                <a:lnTo>
                  <a:pt x="0" y="2316172"/>
                </a:lnTo>
                <a:lnTo>
                  <a:pt x="1096663" y="0"/>
                </a:lnTo>
                <a:lnTo>
                  <a:pt x="4453992" y="1580"/>
                </a:lnTo>
                <a:cubicBezTo>
                  <a:pt x="4450553" y="2294770"/>
                  <a:pt x="4447115" y="4587960"/>
                  <a:pt x="4443676" y="6881150"/>
                </a:cubicBezTo>
                <a:lnTo>
                  <a:pt x="2696429" y="6900200"/>
                </a:lnTo>
                <a:close/>
              </a:path>
            </a:pathLst>
          </a:custGeom>
          <a:blipFill dpi="0" rotWithShape="1">
            <a:blip r:embed="rId2">
              <a:extLst>
                <a:ext uri="{28A0092B-C50C-407E-A947-70E740481C1C}">
                  <a14:useLocalDpi xmlns:a14="http://schemas.microsoft.com/office/drawing/2010/main" val="0"/>
                </a:ext>
              </a:extLst>
            </a:blip>
            <a:srcRect/>
            <a:tile tx="539750" ty="0" sx="46000" sy="46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601"/>
          </a:p>
        </p:txBody>
      </p:sp>
      <p:sp>
        <p:nvSpPr>
          <p:cNvPr id="15" name="Subtitle 2">
            <a:extLst>
              <a:ext uri="{FF2B5EF4-FFF2-40B4-BE49-F238E27FC236}">
                <a16:creationId xmlns:a16="http://schemas.microsoft.com/office/drawing/2014/main" id="{BADCA8D6-9D18-43BB-9504-A94C2900BF08}"/>
              </a:ext>
            </a:extLst>
          </p:cNvPr>
          <p:cNvSpPr>
            <a:spLocks noGrp="1"/>
          </p:cNvSpPr>
          <p:nvPr>
            <p:ph type="subTitle" idx="1" hasCustomPrompt="1"/>
          </p:nvPr>
        </p:nvSpPr>
        <p:spPr>
          <a:xfrm>
            <a:off x="389753" y="2465172"/>
            <a:ext cx="3767910" cy="4841947"/>
          </a:xfrm>
          <a:prstGeom prst="rect">
            <a:avLst/>
          </a:prstGeom>
        </p:spPr>
        <p:txBody>
          <a:bodyPr/>
          <a:lstStyle>
            <a:lvl1pPr marL="0" marR="0" indent="0" algn="l" defTabSz="1320720" rtl="0" eaLnBrk="1" fontAlgn="auto" latinLnBrk="0" hangingPunct="1">
              <a:lnSpc>
                <a:spcPct val="90000"/>
              </a:lnSpc>
              <a:spcBef>
                <a:spcPts val="1446"/>
              </a:spcBef>
              <a:spcAft>
                <a:spcPts val="0"/>
              </a:spcAft>
              <a:buClrTx/>
              <a:buSzTx/>
              <a:buFont typeface="Arial" panose="020B0604020202020204" pitchFamily="34" charset="0"/>
              <a:buNone/>
              <a:tabLst/>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pPr marL="0" marR="0" lvl="0" indent="0" algn="l" defTabSz="1320720" rtl="0" eaLnBrk="1" fontAlgn="auto" latinLnBrk="0" hangingPunct="1">
              <a:lnSpc>
                <a:spcPct val="90000"/>
              </a:lnSpc>
              <a:spcBef>
                <a:spcPts val="1446"/>
              </a:spcBef>
              <a:spcAft>
                <a:spcPts val="0"/>
              </a:spcAft>
              <a:buClrTx/>
              <a:buSzTx/>
              <a:buFont typeface="Arial" panose="020B0604020202020204" pitchFamily="34" charset="0"/>
              <a:buNone/>
              <a:tabLst/>
              <a:defRPr/>
            </a:pPr>
            <a:r>
              <a:rPr lang="en-US"/>
              <a:t>Example ‘Image Corner Pattern’ Content Page Layout</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endParaRPr lang="en-GB"/>
          </a:p>
        </p:txBody>
      </p:sp>
      <p:pic>
        <p:nvPicPr>
          <p:cNvPr id="16" name="Graphic 15">
            <a:extLst>
              <a:ext uri="{FF2B5EF4-FFF2-40B4-BE49-F238E27FC236}">
                <a16:creationId xmlns:a16="http://schemas.microsoft.com/office/drawing/2014/main" id="{7788F544-05E2-49C5-937C-F87C346995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190444" y="927315"/>
            <a:ext cx="199311" cy="255905"/>
          </a:xfrm>
          <a:prstGeom prst="rect">
            <a:avLst/>
          </a:prstGeom>
        </p:spPr>
      </p:pic>
      <p:sp>
        <p:nvSpPr>
          <p:cNvPr id="8" name="Title 1">
            <a:extLst>
              <a:ext uri="{FF2B5EF4-FFF2-40B4-BE49-F238E27FC236}">
                <a16:creationId xmlns:a16="http://schemas.microsoft.com/office/drawing/2014/main" id="{236C980F-1414-4BA2-8D1C-04586FE6AE41}"/>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29480013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TIFFANY">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890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ub Title Slide (Green)">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AA6A95CC-8247-451D-A8D1-958DCD585B80}"/>
              </a:ext>
            </a:extLst>
          </p:cNvPr>
          <p:cNvSpPr>
            <a:spLocks noGrp="1"/>
          </p:cNvSpPr>
          <p:nvPr>
            <p:ph type="title" hasCustomPrompt="1"/>
          </p:nvPr>
        </p:nvSpPr>
        <p:spPr>
          <a:xfrm>
            <a:off x="1126312" y="3285038"/>
            <a:ext cx="4605378" cy="3335929"/>
          </a:xfrm>
          <a:prstGeom prst="rect">
            <a:avLst/>
          </a:prstGeom>
          <a:noFill/>
          <a:ln>
            <a:noFill/>
          </a:ln>
        </p:spPr>
        <p:txBody>
          <a:bodyPr vert="horz" wrap="none" lIns="91440" tIns="45720" rIns="91440" bIns="45720" rtlCol="0" anchor="ctr">
            <a:normAutofit/>
          </a:bodyPr>
          <a:lstStyle>
            <a:lvl1pPr algn="ctr">
              <a:defRPr>
                <a:solidFill>
                  <a:schemeClr val="bg2"/>
                </a:solidFill>
              </a:defRPr>
            </a:lvl1pPr>
          </a:lstStyle>
          <a:p>
            <a:r>
              <a:rPr lang="en-US"/>
              <a:t>SUB SECTION TITLE PAGE (TIFFANY)</a:t>
            </a:r>
            <a:endParaRPr lang="en-GB"/>
          </a:p>
        </p:txBody>
      </p:sp>
    </p:spTree>
    <p:extLst>
      <p:ext uri="{BB962C8B-B14F-4D97-AF65-F5344CB8AC3E}">
        <p14:creationId xmlns:p14="http://schemas.microsoft.com/office/powerpoint/2010/main" val="38420480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MIDNIGH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70114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Green 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DC6A7-783C-48B5-A141-3BC020854F37}"/>
              </a:ext>
            </a:extLst>
          </p:cNvPr>
          <p:cNvSpPr>
            <a:spLocks noGrp="1"/>
          </p:cNvSpPr>
          <p:nvPr>
            <p:ph type="title"/>
          </p:nvPr>
        </p:nvSpPr>
        <p:spPr>
          <a:xfrm>
            <a:off x="472382" y="660400"/>
            <a:ext cx="2211883" cy="2311400"/>
          </a:xfrm>
        </p:spPr>
        <p:txBody>
          <a:bodyPr anchor="b"/>
          <a:lstStyle>
            <a:lvl1pPr>
              <a:defRPr sz="4622"/>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CB431C6-DA60-4CFE-9A49-3CCAB30A89B0}"/>
              </a:ext>
            </a:extLst>
          </p:cNvPr>
          <p:cNvSpPr>
            <a:spLocks noGrp="1"/>
          </p:cNvSpPr>
          <p:nvPr>
            <p:ph idx="1"/>
          </p:nvPr>
        </p:nvSpPr>
        <p:spPr>
          <a:xfrm>
            <a:off x="2915545" y="1426284"/>
            <a:ext cx="3471863" cy="7501657"/>
          </a:xfrm>
          <a:prstGeom prst="rect">
            <a:avLst/>
          </a:prstGeom>
        </p:spPr>
        <p:txBody>
          <a:bodyPr/>
          <a:lstStyle>
            <a:lvl1pPr>
              <a:defRPr sz="4622">
                <a:solidFill>
                  <a:schemeClr val="bg1"/>
                </a:solidFill>
              </a:defRPr>
            </a:lvl1pPr>
            <a:lvl2pPr>
              <a:defRPr sz="4044">
                <a:solidFill>
                  <a:schemeClr val="bg1"/>
                </a:solidFill>
              </a:defRPr>
            </a:lvl2pPr>
            <a:lvl3pPr>
              <a:defRPr sz="3467">
                <a:solidFill>
                  <a:schemeClr val="bg1"/>
                </a:solidFill>
              </a:defRPr>
            </a:lvl3pPr>
            <a:lvl4pPr>
              <a:defRPr sz="2889">
                <a:solidFill>
                  <a:schemeClr val="bg1"/>
                </a:solidFill>
              </a:defRPr>
            </a:lvl4pPr>
            <a:lvl5pPr>
              <a:defRPr sz="2889">
                <a:solidFill>
                  <a:schemeClr val="bg1"/>
                </a:solidFill>
              </a:defRPr>
            </a:lvl5pPr>
            <a:lvl6pPr>
              <a:defRPr sz="2889"/>
            </a:lvl6pPr>
            <a:lvl7pPr>
              <a:defRPr sz="2889"/>
            </a:lvl7pPr>
            <a:lvl8pPr>
              <a:defRPr sz="2889"/>
            </a:lvl8pPr>
            <a:lvl9pPr>
              <a:defRPr sz="28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06DD4A1-85E2-422E-A0AD-98263F5F333D}"/>
              </a:ext>
            </a:extLst>
          </p:cNvPr>
          <p:cNvSpPr>
            <a:spLocks noGrp="1"/>
          </p:cNvSpPr>
          <p:nvPr>
            <p:ph type="body" sz="half" idx="2"/>
          </p:nvPr>
        </p:nvSpPr>
        <p:spPr>
          <a:xfrm>
            <a:off x="472382" y="2971802"/>
            <a:ext cx="2211883" cy="5956139"/>
          </a:xfrm>
          <a:prstGeom prst="rect">
            <a:avLst/>
          </a:prstGeom>
        </p:spPr>
        <p:txBody>
          <a:bodyPr/>
          <a:lstStyle>
            <a:lvl1pPr marL="0" indent="0">
              <a:buNone/>
              <a:defRPr sz="1733">
                <a:solidFill>
                  <a:schemeClr val="accent2"/>
                </a:solidFill>
              </a:defRPr>
            </a:lvl1pPr>
            <a:lvl2pPr marL="660361" indent="0">
              <a:buNone/>
              <a:defRPr sz="2024"/>
            </a:lvl2pPr>
            <a:lvl3pPr marL="1320720" indent="0">
              <a:buNone/>
              <a:defRPr sz="1733"/>
            </a:lvl3pPr>
            <a:lvl4pPr marL="1981081" indent="0">
              <a:buNone/>
              <a:defRPr sz="1446"/>
            </a:lvl4pPr>
            <a:lvl5pPr marL="2641441" indent="0">
              <a:buNone/>
              <a:defRPr sz="1446"/>
            </a:lvl5pPr>
            <a:lvl6pPr marL="3301802" indent="0">
              <a:buNone/>
              <a:defRPr sz="1446"/>
            </a:lvl6pPr>
            <a:lvl7pPr marL="3962161" indent="0">
              <a:buNone/>
              <a:defRPr sz="1446"/>
            </a:lvl7pPr>
            <a:lvl8pPr marL="4622522" indent="0">
              <a:buNone/>
              <a:defRPr sz="1446"/>
            </a:lvl8pPr>
            <a:lvl9pPr marL="5282883" indent="0">
              <a:buNone/>
              <a:defRPr sz="1446"/>
            </a:lvl9pPr>
          </a:lstStyle>
          <a:p>
            <a:pPr lvl="0"/>
            <a:r>
              <a:rPr lang="en-US"/>
              <a:t>Click to edit Master text styles</a:t>
            </a:r>
          </a:p>
        </p:txBody>
      </p:sp>
    </p:spTree>
    <p:extLst>
      <p:ext uri="{BB962C8B-B14F-4D97-AF65-F5344CB8AC3E}">
        <p14:creationId xmlns:p14="http://schemas.microsoft.com/office/powerpoint/2010/main" val="4005375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Blue 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DC6A7-783C-48B5-A141-3BC020854F37}"/>
              </a:ext>
            </a:extLst>
          </p:cNvPr>
          <p:cNvSpPr>
            <a:spLocks noGrp="1"/>
          </p:cNvSpPr>
          <p:nvPr>
            <p:ph type="title"/>
          </p:nvPr>
        </p:nvSpPr>
        <p:spPr>
          <a:xfrm>
            <a:off x="472382" y="660400"/>
            <a:ext cx="2211883" cy="2311400"/>
          </a:xfrm>
        </p:spPr>
        <p:txBody>
          <a:bodyPr anchor="b"/>
          <a:lstStyle>
            <a:lvl1pPr>
              <a:defRPr sz="4622"/>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CB431C6-DA60-4CFE-9A49-3CCAB30A89B0}"/>
              </a:ext>
            </a:extLst>
          </p:cNvPr>
          <p:cNvSpPr>
            <a:spLocks noGrp="1"/>
          </p:cNvSpPr>
          <p:nvPr>
            <p:ph idx="1"/>
          </p:nvPr>
        </p:nvSpPr>
        <p:spPr>
          <a:xfrm>
            <a:off x="2915545" y="1426284"/>
            <a:ext cx="3471863" cy="7501657"/>
          </a:xfrm>
          <a:prstGeom prst="rect">
            <a:avLst/>
          </a:prstGeo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06DD4A1-85E2-422E-A0AD-98263F5F333D}"/>
              </a:ext>
            </a:extLst>
          </p:cNvPr>
          <p:cNvSpPr>
            <a:spLocks noGrp="1"/>
          </p:cNvSpPr>
          <p:nvPr>
            <p:ph type="body" sz="half" idx="2"/>
          </p:nvPr>
        </p:nvSpPr>
        <p:spPr>
          <a:xfrm>
            <a:off x="472382" y="2971802"/>
            <a:ext cx="2211883" cy="5956139"/>
          </a:xfrm>
          <a:prstGeom prst="rect">
            <a:avLst/>
          </a:prstGeom>
        </p:spPr>
        <p:txBody>
          <a:bodyPr/>
          <a:lstStyle>
            <a:lvl1pPr marL="0" indent="0">
              <a:buNone/>
              <a:defRPr sz="1733">
                <a:solidFill>
                  <a:schemeClr val="accent2"/>
                </a:solidFill>
              </a:defRPr>
            </a:lvl1pPr>
            <a:lvl2pPr marL="660361" indent="0">
              <a:buNone/>
              <a:defRPr sz="2024"/>
            </a:lvl2pPr>
            <a:lvl3pPr marL="1320720" indent="0">
              <a:buNone/>
              <a:defRPr sz="1733"/>
            </a:lvl3pPr>
            <a:lvl4pPr marL="1981081" indent="0">
              <a:buNone/>
              <a:defRPr sz="1446"/>
            </a:lvl4pPr>
            <a:lvl5pPr marL="2641441" indent="0">
              <a:buNone/>
              <a:defRPr sz="1446"/>
            </a:lvl5pPr>
            <a:lvl6pPr marL="3301802" indent="0">
              <a:buNone/>
              <a:defRPr sz="1446"/>
            </a:lvl6pPr>
            <a:lvl7pPr marL="3962161" indent="0">
              <a:buNone/>
              <a:defRPr sz="1446"/>
            </a:lvl7pPr>
            <a:lvl8pPr marL="4622522" indent="0">
              <a:buNone/>
              <a:defRPr sz="1446"/>
            </a:lvl8pPr>
            <a:lvl9pPr marL="5282883" indent="0">
              <a:buNone/>
              <a:defRPr sz="1446"/>
            </a:lvl9pPr>
          </a:lstStyle>
          <a:p>
            <a:pPr lvl="0"/>
            <a:r>
              <a:rPr lang="en-US"/>
              <a:t>Click to edit Master text styles</a:t>
            </a:r>
          </a:p>
        </p:txBody>
      </p:sp>
    </p:spTree>
    <p:extLst>
      <p:ext uri="{BB962C8B-B14F-4D97-AF65-F5344CB8AC3E}">
        <p14:creationId xmlns:p14="http://schemas.microsoft.com/office/powerpoint/2010/main" val="31311496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Green 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32AB4-461A-46EF-92AD-F803F9A09F07}"/>
              </a:ext>
            </a:extLst>
          </p:cNvPr>
          <p:cNvSpPr>
            <a:spLocks noGrp="1"/>
          </p:cNvSpPr>
          <p:nvPr>
            <p:ph type="title"/>
          </p:nvPr>
        </p:nvSpPr>
        <p:spPr>
          <a:xfrm>
            <a:off x="472382" y="660400"/>
            <a:ext cx="2211883" cy="2311400"/>
          </a:xfrm>
        </p:spPr>
        <p:txBody>
          <a:bodyPr anchor="b"/>
          <a:lstStyle>
            <a:lvl1pPr>
              <a:defRPr sz="4622"/>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E5C6CBC-B0C0-4FBC-89C7-8968E6B50ADB}"/>
              </a:ext>
            </a:extLst>
          </p:cNvPr>
          <p:cNvSpPr>
            <a:spLocks noGrp="1"/>
          </p:cNvSpPr>
          <p:nvPr>
            <p:ph type="pic" idx="1"/>
          </p:nvPr>
        </p:nvSpPr>
        <p:spPr>
          <a:xfrm>
            <a:off x="2915545" y="1426284"/>
            <a:ext cx="3471863" cy="7039681"/>
          </a:xfrm>
          <a:prstGeom prst="rect">
            <a:avLst/>
          </a:prstGeom>
        </p:spPr>
        <p:txBody>
          <a:bodyPr/>
          <a:lstStyle>
            <a:lvl1pPr marL="0" indent="0">
              <a:buNone/>
              <a:defRPr sz="4622"/>
            </a:lvl1pPr>
            <a:lvl2pPr marL="660361" indent="0">
              <a:buNone/>
              <a:defRPr sz="4044"/>
            </a:lvl2pPr>
            <a:lvl3pPr marL="1320720" indent="0">
              <a:buNone/>
              <a:defRPr sz="3467"/>
            </a:lvl3pPr>
            <a:lvl4pPr marL="1981081" indent="0">
              <a:buNone/>
              <a:defRPr sz="2889"/>
            </a:lvl4pPr>
            <a:lvl5pPr marL="2641441" indent="0">
              <a:buNone/>
              <a:defRPr sz="2889"/>
            </a:lvl5pPr>
            <a:lvl6pPr marL="3301802" indent="0">
              <a:buNone/>
              <a:defRPr sz="2889"/>
            </a:lvl6pPr>
            <a:lvl7pPr marL="3962161" indent="0">
              <a:buNone/>
              <a:defRPr sz="2889"/>
            </a:lvl7pPr>
            <a:lvl8pPr marL="4622522" indent="0">
              <a:buNone/>
              <a:defRPr sz="2889"/>
            </a:lvl8pPr>
            <a:lvl9pPr marL="5282883" indent="0">
              <a:buNone/>
              <a:defRPr sz="2889"/>
            </a:lvl9pPr>
          </a:lstStyle>
          <a:p>
            <a:r>
              <a:rPr lang="en-US"/>
              <a:t>Click icon to add picture</a:t>
            </a:r>
            <a:endParaRPr lang="en-GB"/>
          </a:p>
        </p:txBody>
      </p:sp>
      <p:sp>
        <p:nvSpPr>
          <p:cNvPr id="4" name="Text Placeholder 3">
            <a:extLst>
              <a:ext uri="{FF2B5EF4-FFF2-40B4-BE49-F238E27FC236}">
                <a16:creationId xmlns:a16="http://schemas.microsoft.com/office/drawing/2014/main" id="{DA0DDD53-617A-4C42-9926-D9906342068D}"/>
              </a:ext>
            </a:extLst>
          </p:cNvPr>
          <p:cNvSpPr>
            <a:spLocks noGrp="1"/>
          </p:cNvSpPr>
          <p:nvPr>
            <p:ph type="body" sz="half" idx="2"/>
          </p:nvPr>
        </p:nvSpPr>
        <p:spPr>
          <a:xfrm>
            <a:off x="472382" y="2971800"/>
            <a:ext cx="2211883" cy="5505627"/>
          </a:xfrm>
          <a:prstGeom prst="rect">
            <a:avLst/>
          </a:prstGeom>
        </p:spPr>
        <p:txBody>
          <a:bodyPr/>
          <a:lstStyle>
            <a:lvl1pPr marL="0" indent="0">
              <a:buNone/>
              <a:defRPr sz="1733">
                <a:solidFill>
                  <a:schemeClr val="accent2"/>
                </a:solidFill>
              </a:defRPr>
            </a:lvl1pPr>
            <a:lvl2pPr marL="660361" indent="0">
              <a:buNone/>
              <a:defRPr sz="2024"/>
            </a:lvl2pPr>
            <a:lvl3pPr marL="1320720" indent="0">
              <a:buNone/>
              <a:defRPr sz="1733"/>
            </a:lvl3pPr>
            <a:lvl4pPr marL="1981081" indent="0">
              <a:buNone/>
              <a:defRPr sz="1446"/>
            </a:lvl4pPr>
            <a:lvl5pPr marL="2641441" indent="0">
              <a:buNone/>
              <a:defRPr sz="1446"/>
            </a:lvl5pPr>
            <a:lvl6pPr marL="3301802" indent="0">
              <a:buNone/>
              <a:defRPr sz="1446"/>
            </a:lvl6pPr>
            <a:lvl7pPr marL="3962161" indent="0">
              <a:buNone/>
              <a:defRPr sz="1446"/>
            </a:lvl7pPr>
            <a:lvl8pPr marL="4622522" indent="0">
              <a:buNone/>
              <a:defRPr sz="1446"/>
            </a:lvl8pPr>
            <a:lvl9pPr marL="5282883" indent="0">
              <a:buNone/>
              <a:defRPr sz="1446"/>
            </a:lvl9pPr>
          </a:lstStyle>
          <a:p>
            <a:pPr lvl="0"/>
            <a:r>
              <a:rPr lang="en-US"/>
              <a:t>Click to edit Master text styles</a:t>
            </a:r>
          </a:p>
        </p:txBody>
      </p:sp>
    </p:spTree>
    <p:extLst>
      <p:ext uri="{BB962C8B-B14F-4D97-AF65-F5344CB8AC3E}">
        <p14:creationId xmlns:p14="http://schemas.microsoft.com/office/powerpoint/2010/main" val="29324498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lue 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32AB4-461A-46EF-92AD-F803F9A09F07}"/>
              </a:ext>
            </a:extLst>
          </p:cNvPr>
          <p:cNvSpPr>
            <a:spLocks noGrp="1"/>
          </p:cNvSpPr>
          <p:nvPr>
            <p:ph type="title"/>
          </p:nvPr>
        </p:nvSpPr>
        <p:spPr>
          <a:xfrm>
            <a:off x="472382" y="660400"/>
            <a:ext cx="2211883" cy="2311400"/>
          </a:xfrm>
        </p:spPr>
        <p:txBody>
          <a:bodyPr anchor="b"/>
          <a:lstStyle>
            <a:lvl1pPr>
              <a:defRPr sz="4622"/>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E5C6CBC-B0C0-4FBC-89C7-8968E6B50ADB}"/>
              </a:ext>
            </a:extLst>
          </p:cNvPr>
          <p:cNvSpPr>
            <a:spLocks noGrp="1"/>
          </p:cNvSpPr>
          <p:nvPr>
            <p:ph type="pic" idx="1"/>
          </p:nvPr>
        </p:nvSpPr>
        <p:spPr>
          <a:xfrm>
            <a:off x="2915545" y="1426284"/>
            <a:ext cx="3471863" cy="7039681"/>
          </a:xfrm>
          <a:prstGeom prst="rect">
            <a:avLst/>
          </a:prstGeom>
        </p:spPr>
        <p:txBody>
          <a:bodyPr/>
          <a:lstStyle>
            <a:lvl1pPr marL="0" indent="0">
              <a:buNone/>
              <a:defRPr sz="4622"/>
            </a:lvl1pPr>
            <a:lvl2pPr marL="660361" indent="0">
              <a:buNone/>
              <a:defRPr sz="4044"/>
            </a:lvl2pPr>
            <a:lvl3pPr marL="1320720" indent="0">
              <a:buNone/>
              <a:defRPr sz="3467"/>
            </a:lvl3pPr>
            <a:lvl4pPr marL="1981081" indent="0">
              <a:buNone/>
              <a:defRPr sz="2889"/>
            </a:lvl4pPr>
            <a:lvl5pPr marL="2641441" indent="0">
              <a:buNone/>
              <a:defRPr sz="2889"/>
            </a:lvl5pPr>
            <a:lvl6pPr marL="3301802" indent="0">
              <a:buNone/>
              <a:defRPr sz="2889"/>
            </a:lvl6pPr>
            <a:lvl7pPr marL="3962161" indent="0">
              <a:buNone/>
              <a:defRPr sz="2889"/>
            </a:lvl7pPr>
            <a:lvl8pPr marL="4622522" indent="0">
              <a:buNone/>
              <a:defRPr sz="2889"/>
            </a:lvl8pPr>
            <a:lvl9pPr marL="5282883" indent="0">
              <a:buNone/>
              <a:defRPr sz="2889"/>
            </a:lvl9pPr>
          </a:lstStyle>
          <a:p>
            <a:r>
              <a:rPr lang="en-US"/>
              <a:t>Click icon to add picture</a:t>
            </a:r>
            <a:endParaRPr lang="en-GB"/>
          </a:p>
        </p:txBody>
      </p:sp>
      <p:sp>
        <p:nvSpPr>
          <p:cNvPr id="4" name="Text Placeholder 3">
            <a:extLst>
              <a:ext uri="{FF2B5EF4-FFF2-40B4-BE49-F238E27FC236}">
                <a16:creationId xmlns:a16="http://schemas.microsoft.com/office/drawing/2014/main" id="{DA0DDD53-617A-4C42-9926-D9906342068D}"/>
              </a:ext>
            </a:extLst>
          </p:cNvPr>
          <p:cNvSpPr>
            <a:spLocks noGrp="1"/>
          </p:cNvSpPr>
          <p:nvPr>
            <p:ph type="body" sz="half" idx="2"/>
          </p:nvPr>
        </p:nvSpPr>
        <p:spPr>
          <a:xfrm>
            <a:off x="472382" y="2971800"/>
            <a:ext cx="2211883" cy="5505627"/>
          </a:xfrm>
          <a:prstGeom prst="rect">
            <a:avLst/>
          </a:prstGeom>
        </p:spPr>
        <p:txBody>
          <a:bodyPr/>
          <a:lstStyle>
            <a:lvl1pPr marL="0" indent="0">
              <a:buNone/>
              <a:defRPr sz="1733">
                <a:solidFill>
                  <a:schemeClr val="accent2"/>
                </a:solidFill>
              </a:defRPr>
            </a:lvl1pPr>
            <a:lvl2pPr marL="660361" indent="0">
              <a:buNone/>
              <a:defRPr sz="2024"/>
            </a:lvl2pPr>
            <a:lvl3pPr marL="1320720" indent="0">
              <a:buNone/>
              <a:defRPr sz="1733"/>
            </a:lvl3pPr>
            <a:lvl4pPr marL="1981081" indent="0">
              <a:buNone/>
              <a:defRPr sz="1446"/>
            </a:lvl4pPr>
            <a:lvl5pPr marL="2641441" indent="0">
              <a:buNone/>
              <a:defRPr sz="1446"/>
            </a:lvl5pPr>
            <a:lvl6pPr marL="3301802" indent="0">
              <a:buNone/>
              <a:defRPr sz="1446"/>
            </a:lvl6pPr>
            <a:lvl7pPr marL="3962161" indent="0">
              <a:buNone/>
              <a:defRPr sz="1446"/>
            </a:lvl7pPr>
            <a:lvl8pPr marL="4622522" indent="0">
              <a:buNone/>
              <a:defRPr sz="1446"/>
            </a:lvl8pPr>
            <a:lvl9pPr marL="5282883" indent="0">
              <a:buNone/>
              <a:defRPr sz="1446"/>
            </a:lvl9pPr>
          </a:lstStyle>
          <a:p>
            <a:pPr lvl="0"/>
            <a:r>
              <a:rPr lang="en-US"/>
              <a:t>Click to edit Master text styles</a:t>
            </a:r>
          </a:p>
        </p:txBody>
      </p:sp>
    </p:spTree>
    <p:extLst>
      <p:ext uri="{BB962C8B-B14F-4D97-AF65-F5344CB8AC3E}">
        <p14:creationId xmlns:p14="http://schemas.microsoft.com/office/powerpoint/2010/main" val="2390188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CDA0F-C090-4744-A3A4-BAD7BAEBF965}"/>
              </a:ext>
            </a:extLst>
          </p:cNvPr>
          <p:cNvSpPr>
            <a:spLocks noGrp="1"/>
          </p:cNvSpPr>
          <p:nvPr>
            <p:ph type="title"/>
          </p:nvPr>
        </p:nvSpPr>
        <p:spPr>
          <a:xfrm>
            <a:off x="472381" y="527406"/>
            <a:ext cx="5915025" cy="1914702"/>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4AFFE7-7DF4-4FFE-9D3A-2EA3D1F40468}"/>
              </a:ext>
            </a:extLst>
          </p:cNvPr>
          <p:cNvSpPr>
            <a:spLocks noGrp="1"/>
          </p:cNvSpPr>
          <p:nvPr>
            <p:ph type="body" idx="1"/>
          </p:nvPr>
        </p:nvSpPr>
        <p:spPr>
          <a:xfrm>
            <a:off x="472383" y="2428348"/>
            <a:ext cx="2901255" cy="1190095"/>
          </a:xfrm>
          <a:prstGeom prst="rect">
            <a:avLst/>
          </a:prstGeom>
        </p:spPr>
        <p:txBody>
          <a:bodyPr anchor="b"/>
          <a:lstStyle>
            <a:lvl1pPr marL="0" indent="0">
              <a:buNone/>
              <a:defRPr sz="3467" b="1"/>
            </a:lvl1pPr>
            <a:lvl2pPr marL="660361" indent="0">
              <a:buNone/>
              <a:defRPr sz="2889" b="1"/>
            </a:lvl2pPr>
            <a:lvl3pPr marL="1320720" indent="0">
              <a:buNone/>
              <a:defRPr sz="2601" b="1"/>
            </a:lvl3pPr>
            <a:lvl4pPr marL="1981081" indent="0">
              <a:buNone/>
              <a:defRPr sz="2311" b="1"/>
            </a:lvl4pPr>
            <a:lvl5pPr marL="2641441" indent="0">
              <a:buNone/>
              <a:defRPr sz="2311" b="1"/>
            </a:lvl5pPr>
            <a:lvl6pPr marL="3301802" indent="0">
              <a:buNone/>
              <a:defRPr sz="2311" b="1"/>
            </a:lvl6pPr>
            <a:lvl7pPr marL="3962161" indent="0">
              <a:buNone/>
              <a:defRPr sz="2311" b="1"/>
            </a:lvl7pPr>
            <a:lvl8pPr marL="4622522" indent="0">
              <a:buNone/>
              <a:defRPr sz="2311" b="1"/>
            </a:lvl8pPr>
            <a:lvl9pPr marL="5282883" indent="0">
              <a:buNone/>
              <a:defRPr sz="2311" b="1"/>
            </a:lvl9pPr>
          </a:lstStyle>
          <a:p>
            <a:pPr lvl="0"/>
            <a:r>
              <a:rPr lang="en-US"/>
              <a:t>Click to edit Master text styles</a:t>
            </a:r>
          </a:p>
        </p:txBody>
      </p:sp>
      <p:sp>
        <p:nvSpPr>
          <p:cNvPr id="4" name="Content Placeholder 3">
            <a:extLst>
              <a:ext uri="{FF2B5EF4-FFF2-40B4-BE49-F238E27FC236}">
                <a16:creationId xmlns:a16="http://schemas.microsoft.com/office/drawing/2014/main" id="{58BAC3BD-854F-400D-9B2B-81307C56094C}"/>
              </a:ext>
            </a:extLst>
          </p:cNvPr>
          <p:cNvSpPr>
            <a:spLocks noGrp="1"/>
          </p:cNvSpPr>
          <p:nvPr>
            <p:ph sz="half" idx="2"/>
          </p:nvPr>
        </p:nvSpPr>
        <p:spPr>
          <a:xfrm>
            <a:off x="472383" y="3618443"/>
            <a:ext cx="2901255" cy="53221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C5D34BE-F271-47B7-88D9-895FA89EDAFB}"/>
              </a:ext>
            </a:extLst>
          </p:cNvPr>
          <p:cNvSpPr>
            <a:spLocks noGrp="1"/>
          </p:cNvSpPr>
          <p:nvPr>
            <p:ph type="body" sz="quarter" idx="3"/>
          </p:nvPr>
        </p:nvSpPr>
        <p:spPr>
          <a:xfrm>
            <a:off x="3471864" y="2428348"/>
            <a:ext cx="2915543" cy="1190095"/>
          </a:xfrm>
          <a:prstGeom prst="rect">
            <a:avLst/>
          </a:prstGeom>
        </p:spPr>
        <p:txBody>
          <a:bodyPr anchor="b"/>
          <a:lstStyle>
            <a:lvl1pPr marL="0" indent="0">
              <a:buNone/>
              <a:defRPr sz="3467" b="1"/>
            </a:lvl1pPr>
            <a:lvl2pPr marL="660361" indent="0">
              <a:buNone/>
              <a:defRPr sz="2889" b="1"/>
            </a:lvl2pPr>
            <a:lvl3pPr marL="1320720" indent="0">
              <a:buNone/>
              <a:defRPr sz="2601" b="1"/>
            </a:lvl3pPr>
            <a:lvl4pPr marL="1981081" indent="0">
              <a:buNone/>
              <a:defRPr sz="2311" b="1"/>
            </a:lvl4pPr>
            <a:lvl5pPr marL="2641441" indent="0">
              <a:buNone/>
              <a:defRPr sz="2311" b="1"/>
            </a:lvl5pPr>
            <a:lvl6pPr marL="3301802" indent="0">
              <a:buNone/>
              <a:defRPr sz="2311" b="1"/>
            </a:lvl6pPr>
            <a:lvl7pPr marL="3962161" indent="0">
              <a:buNone/>
              <a:defRPr sz="2311" b="1"/>
            </a:lvl7pPr>
            <a:lvl8pPr marL="4622522" indent="0">
              <a:buNone/>
              <a:defRPr sz="2311" b="1"/>
            </a:lvl8pPr>
            <a:lvl9pPr marL="5282883" indent="0">
              <a:buNone/>
              <a:defRPr sz="2311" b="1"/>
            </a:lvl9pPr>
          </a:lstStyle>
          <a:p>
            <a:pPr lvl="0"/>
            <a:r>
              <a:rPr lang="en-US"/>
              <a:t>Click to edit Master text styles</a:t>
            </a:r>
          </a:p>
        </p:txBody>
      </p:sp>
      <p:sp>
        <p:nvSpPr>
          <p:cNvPr id="6" name="Content Placeholder 5">
            <a:extLst>
              <a:ext uri="{FF2B5EF4-FFF2-40B4-BE49-F238E27FC236}">
                <a16:creationId xmlns:a16="http://schemas.microsoft.com/office/drawing/2014/main" id="{003ABD18-80A6-4C39-8FF6-B19B191BDE0B}"/>
              </a:ext>
            </a:extLst>
          </p:cNvPr>
          <p:cNvSpPr>
            <a:spLocks noGrp="1"/>
          </p:cNvSpPr>
          <p:nvPr>
            <p:ph sz="quarter" idx="4"/>
          </p:nvPr>
        </p:nvSpPr>
        <p:spPr>
          <a:xfrm>
            <a:off x="3471864" y="3618443"/>
            <a:ext cx="2915543" cy="53221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199202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ey Basic Content Layout">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13" name="Subtitle 2">
            <a:extLst>
              <a:ext uri="{FF2B5EF4-FFF2-40B4-BE49-F238E27FC236}">
                <a16:creationId xmlns:a16="http://schemas.microsoft.com/office/drawing/2014/main" id="{98C5BBEB-87E5-40DD-85EF-3008E3BD7AEC}"/>
              </a:ext>
            </a:extLst>
          </p:cNvPr>
          <p:cNvSpPr>
            <a:spLocks noGrp="1"/>
          </p:cNvSpPr>
          <p:nvPr>
            <p:ph type="subTitle" idx="1" hasCustomPrompt="1"/>
          </p:nvPr>
        </p:nvSpPr>
        <p:spPr>
          <a:xfrm>
            <a:off x="567714" y="2465172"/>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(Secondary </a:t>
            </a:r>
            <a:r>
              <a:rPr lang="en-US" err="1"/>
              <a:t>Colours</a:t>
            </a:r>
            <a:r>
              <a:rPr lang="en-US"/>
              <a:t>)</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sp>
        <p:nvSpPr>
          <p:cNvPr id="6" name="Title 1">
            <a:extLst>
              <a:ext uri="{FF2B5EF4-FFF2-40B4-BE49-F238E27FC236}">
                <a16:creationId xmlns:a16="http://schemas.microsoft.com/office/drawing/2014/main" id="{3792ED5E-FDE1-4B95-929E-1D8F6732943B}"/>
              </a:ext>
            </a:extLst>
          </p:cNvPr>
          <p:cNvSpPr>
            <a:spLocks noGrp="1"/>
          </p:cNvSpPr>
          <p:nvPr>
            <p:ph type="ctrTitle" hasCustomPrompt="1"/>
          </p:nvPr>
        </p:nvSpPr>
        <p:spPr>
          <a:xfrm>
            <a:off x="567715"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7352951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Sub Title Slide (Seconday)">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AA6A95CC-8247-451D-A8D1-958DCD585B80}"/>
              </a:ext>
            </a:extLst>
          </p:cNvPr>
          <p:cNvSpPr>
            <a:spLocks noGrp="1"/>
          </p:cNvSpPr>
          <p:nvPr>
            <p:ph type="title" hasCustomPrompt="1"/>
          </p:nvPr>
        </p:nvSpPr>
        <p:spPr>
          <a:xfrm>
            <a:off x="1126312" y="3295592"/>
            <a:ext cx="4605378" cy="3335929"/>
          </a:xfrm>
          <a:prstGeom prst="rect">
            <a:avLst/>
          </a:prstGeom>
          <a:noFill/>
          <a:ln>
            <a:noFill/>
          </a:ln>
        </p:spPr>
        <p:txBody>
          <a:bodyPr vert="horz" wrap="none" lIns="91440" tIns="45720" rIns="91440" bIns="45720" rtlCol="0" anchor="ctr">
            <a:normAutofit/>
          </a:bodyPr>
          <a:lstStyle>
            <a:lvl1pPr algn="ctr">
              <a:defRPr>
                <a:solidFill>
                  <a:schemeClr val="bg2"/>
                </a:solidFill>
              </a:defRPr>
            </a:lvl1pPr>
          </a:lstStyle>
          <a:p>
            <a:r>
              <a:rPr lang="en-US"/>
              <a:t>SUB SECTION TITLE PAGE (GRAPE)</a:t>
            </a:r>
            <a:endParaRPr lang="en-GB"/>
          </a:p>
        </p:txBody>
      </p:sp>
    </p:spTree>
    <p:extLst>
      <p:ext uri="{BB962C8B-B14F-4D97-AF65-F5344CB8AC3E}">
        <p14:creationId xmlns:p14="http://schemas.microsoft.com/office/powerpoint/2010/main" val="30660631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Grape Basic Content Layout">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14" name="Subtitle 2">
            <a:extLst>
              <a:ext uri="{FF2B5EF4-FFF2-40B4-BE49-F238E27FC236}">
                <a16:creationId xmlns:a16="http://schemas.microsoft.com/office/drawing/2014/main" id="{F01D638C-6271-4DEC-8055-7DCB81932326}"/>
              </a:ext>
            </a:extLst>
          </p:cNvPr>
          <p:cNvSpPr>
            <a:spLocks noGrp="1"/>
          </p:cNvSpPr>
          <p:nvPr>
            <p:ph type="subTitle" idx="1" hasCustomPrompt="1"/>
          </p:nvPr>
        </p:nvSpPr>
        <p:spPr>
          <a:xfrm>
            <a:off x="567714" y="2452874"/>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(Secondary </a:t>
            </a:r>
            <a:r>
              <a:rPr lang="en-US" err="1"/>
              <a:t>Colours</a:t>
            </a:r>
            <a:r>
              <a:rPr lang="en-US"/>
              <a:t>)</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sp>
        <p:nvSpPr>
          <p:cNvPr id="6" name="Title 1">
            <a:extLst>
              <a:ext uri="{FF2B5EF4-FFF2-40B4-BE49-F238E27FC236}">
                <a16:creationId xmlns:a16="http://schemas.microsoft.com/office/drawing/2014/main" id="{F5285024-96FA-4655-A873-7D7801EBB3AD}"/>
              </a:ext>
            </a:extLst>
          </p:cNvPr>
          <p:cNvSpPr>
            <a:spLocks noGrp="1"/>
          </p:cNvSpPr>
          <p:nvPr>
            <p:ph type="ctrTitle" hasCustomPrompt="1"/>
          </p:nvPr>
        </p:nvSpPr>
        <p:spPr>
          <a:xfrm>
            <a:off x="567715"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10464674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ub Title Slide (Seconday)">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AA6A95CC-8247-451D-A8D1-958DCD585B80}"/>
              </a:ext>
            </a:extLst>
          </p:cNvPr>
          <p:cNvSpPr>
            <a:spLocks noGrp="1"/>
          </p:cNvSpPr>
          <p:nvPr>
            <p:ph type="title" hasCustomPrompt="1"/>
          </p:nvPr>
        </p:nvSpPr>
        <p:spPr>
          <a:xfrm>
            <a:off x="1126312" y="3295592"/>
            <a:ext cx="4605378" cy="3335929"/>
          </a:xfrm>
          <a:prstGeom prst="rect">
            <a:avLst/>
          </a:prstGeom>
          <a:noFill/>
          <a:ln>
            <a:noFill/>
          </a:ln>
        </p:spPr>
        <p:txBody>
          <a:bodyPr vert="horz" wrap="none" lIns="91440" tIns="45720" rIns="91440" bIns="45720" rtlCol="0" anchor="ctr">
            <a:normAutofit/>
          </a:bodyPr>
          <a:lstStyle>
            <a:lvl1pPr algn="ctr">
              <a:defRPr>
                <a:solidFill>
                  <a:schemeClr val="bg2"/>
                </a:solidFill>
              </a:defRPr>
            </a:lvl1pPr>
          </a:lstStyle>
          <a:p>
            <a:r>
              <a:rPr lang="en-US"/>
              <a:t>SUB SECTION PAGE (ROYALJELLO)</a:t>
            </a:r>
            <a:endParaRPr lang="en-GB"/>
          </a:p>
        </p:txBody>
      </p:sp>
    </p:spTree>
    <p:extLst>
      <p:ext uri="{BB962C8B-B14F-4D97-AF65-F5344CB8AC3E}">
        <p14:creationId xmlns:p14="http://schemas.microsoft.com/office/powerpoint/2010/main" val="263415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ub Title Slide (Blue)">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AA6A95CC-8247-451D-A8D1-958DCD585B80}"/>
              </a:ext>
            </a:extLst>
          </p:cNvPr>
          <p:cNvSpPr>
            <a:spLocks noGrp="1"/>
          </p:cNvSpPr>
          <p:nvPr>
            <p:ph type="title" hasCustomPrompt="1"/>
          </p:nvPr>
        </p:nvSpPr>
        <p:spPr>
          <a:xfrm>
            <a:off x="1126312" y="3285038"/>
            <a:ext cx="4605378" cy="3335929"/>
          </a:xfrm>
          <a:prstGeom prst="rect">
            <a:avLst/>
          </a:prstGeom>
          <a:noFill/>
          <a:ln>
            <a:noFill/>
          </a:ln>
        </p:spPr>
        <p:txBody>
          <a:bodyPr vert="horz" wrap="none" lIns="91440" tIns="45720" rIns="91440" bIns="45720" rtlCol="0" anchor="ctr">
            <a:normAutofit/>
          </a:bodyPr>
          <a:lstStyle>
            <a:lvl1pPr algn="ctr">
              <a:defRPr>
                <a:solidFill>
                  <a:schemeClr val="bg2"/>
                </a:solidFill>
              </a:defRPr>
            </a:lvl1pPr>
          </a:lstStyle>
          <a:p>
            <a:r>
              <a:rPr lang="en-US"/>
              <a:t>SUB SECTION TITLE PAGE (MIDNIGHT)</a:t>
            </a:r>
            <a:endParaRPr lang="en-GB"/>
          </a:p>
        </p:txBody>
      </p:sp>
    </p:spTree>
    <p:extLst>
      <p:ext uri="{BB962C8B-B14F-4D97-AF65-F5344CB8AC3E}">
        <p14:creationId xmlns:p14="http://schemas.microsoft.com/office/powerpoint/2010/main" val="29309730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oyalJello Basic Content Layout">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6" name="Title 1">
            <a:extLst>
              <a:ext uri="{FF2B5EF4-FFF2-40B4-BE49-F238E27FC236}">
                <a16:creationId xmlns:a16="http://schemas.microsoft.com/office/drawing/2014/main" id="{5A32D59B-5D03-4FA3-90CE-A6B46521CC3F}"/>
              </a:ext>
            </a:extLst>
          </p:cNvPr>
          <p:cNvSpPr>
            <a:spLocks noGrp="1"/>
          </p:cNvSpPr>
          <p:nvPr>
            <p:ph type="ctrTitle" hasCustomPrompt="1"/>
          </p:nvPr>
        </p:nvSpPr>
        <p:spPr>
          <a:xfrm>
            <a:off x="567715"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
        <p:nvSpPr>
          <p:cNvPr id="7" name="Subtitle 2">
            <a:extLst>
              <a:ext uri="{FF2B5EF4-FFF2-40B4-BE49-F238E27FC236}">
                <a16:creationId xmlns:a16="http://schemas.microsoft.com/office/drawing/2014/main" id="{52BFE886-383D-43B0-B566-C1594CC37211}"/>
              </a:ext>
            </a:extLst>
          </p:cNvPr>
          <p:cNvSpPr>
            <a:spLocks noGrp="1"/>
          </p:cNvSpPr>
          <p:nvPr>
            <p:ph type="subTitle" idx="1" hasCustomPrompt="1"/>
          </p:nvPr>
        </p:nvSpPr>
        <p:spPr>
          <a:xfrm>
            <a:off x="567714" y="2452874"/>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(Secondary </a:t>
            </a:r>
            <a:r>
              <a:rPr lang="en-US" err="1"/>
              <a:t>Colours</a:t>
            </a:r>
            <a:r>
              <a:rPr lang="en-US"/>
              <a:t>)</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spTree>
    <p:extLst>
      <p:ext uri="{BB962C8B-B14F-4D97-AF65-F5344CB8AC3E}">
        <p14:creationId xmlns:p14="http://schemas.microsoft.com/office/powerpoint/2010/main" val="13292232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2_Sub Title Slide (Seconday)">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AA6A95CC-8247-451D-A8D1-958DCD585B80}"/>
              </a:ext>
            </a:extLst>
          </p:cNvPr>
          <p:cNvSpPr>
            <a:spLocks noGrp="1"/>
          </p:cNvSpPr>
          <p:nvPr>
            <p:ph type="title" hasCustomPrompt="1"/>
          </p:nvPr>
        </p:nvSpPr>
        <p:spPr>
          <a:xfrm>
            <a:off x="1126312" y="3295592"/>
            <a:ext cx="4605378" cy="3335929"/>
          </a:xfrm>
          <a:prstGeom prst="rect">
            <a:avLst/>
          </a:prstGeom>
          <a:noFill/>
          <a:ln>
            <a:noFill/>
          </a:ln>
        </p:spPr>
        <p:txBody>
          <a:bodyPr vert="horz" wrap="none" lIns="91440" tIns="45720" rIns="91440" bIns="45720" rtlCol="0" anchor="ctr">
            <a:normAutofit/>
          </a:bodyPr>
          <a:lstStyle>
            <a:lvl1pPr algn="ctr">
              <a:defRPr>
                <a:solidFill>
                  <a:schemeClr val="bg2"/>
                </a:solidFill>
              </a:defRPr>
            </a:lvl1pPr>
          </a:lstStyle>
          <a:p>
            <a:r>
              <a:rPr lang="en-US"/>
              <a:t>SUB SECTION TITLE PAGE (CORAL)</a:t>
            </a:r>
            <a:endParaRPr lang="en-GB"/>
          </a:p>
        </p:txBody>
      </p:sp>
    </p:spTree>
    <p:extLst>
      <p:ext uri="{BB962C8B-B14F-4D97-AF65-F5344CB8AC3E}">
        <p14:creationId xmlns:p14="http://schemas.microsoft.com/office/powerpoint/2010/main" val="18606010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ral Basic Content Layout">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6" name="Title 1">
            <a:extLst>
              <a:ext uri="{FF2B5EF4-FFF2-40B4-BE49-F238E27FC236}">
                <a16:creationId xmlns:a16="http://schemas.microsoft.com/office/drawing/2014/main" id="{AC012590-1E7A-4F6F-8633-E3838D5AC709}"/>
              </a:ext>
            </a:extLst>
          </p:cNvPr>
          <p:cNvSpPr>
            <a:spLocks noGrp="1"/>
          </p:cNvSpPr>
          <p:nvPr>
            <p:ph type="ctrTitle" hasCustomPrompt="1"/>
          </p:nvPr>
        </p:nvSpPr>
        <p:spPr>
          <a:xfrm>
            <a:off x="567715"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
        <p:nvSpPr>
          <p:cNvPr id="7" name="Subtitle 2">
            <a:extLst>
              <a:ext uri="{FF2B5EF4-FFF2-40B4-BE49-F238E27FC236}">
                <a16:creationId xmlns:a16="http://schemas.microsoft.com/office/drawing/2014/main" id="{032E9B59-6EFC-4051-9F6C-E1D67B10BDF2}"/>
              </a:ext>
            </a:extLst>
          </p:cNvPr>
          <p:cNvSpPr>
            <a:spLocks noGrp="1"/>
          </p:cNvSpPr>
          <p:nvPr>
            <p:ph type="subTitle" idx="1" hasCustomPrompt="1"/>
          </p:nvPr>
        </p:nvSpPr>
        <p:spPr>
          <a:xfrm>
            <a:off x="567714" y="2452874"/>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(Secondary </a:t>
            </a:r>
            <a:r>
              <a:rPr lang="en-US" err="1"/>
              <a:t>Colours</a:t>
            </a:r>
            <a:r>
              <a:rPr lang="en-US"/>
              <a:t>)</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spTree>
    <p:extLst>
      <p:ext uri="{BB962C8B-B14F-4D97-AF65-F5344CB8AC3E}">
        <p14:creationId xmlns:p14="http://schemas.microsoft.com/office/powerpoint/2010/main" val="31078187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4_Sub Title Slide (Seconday)">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AA6A95CC-8247-451D-A8D1-958DCD585B80}"/>
              </a:ext>
            </a:extLst>
          </p:cNvPr>
          <p:cNvSpPr>
            <a:spLocks noGrp="1"/>
          </p:cNvSpPr>
          <p:nvPr>
            <p:ph type="title" hasCustomPrompt="1"/>
          </p:nvPr>
        </p:nvSpPr>
        <p:spPr>
          <a:xfrm>
            <a:off x="1126312" y="3295592"/>
            <a:ext cx="4605378" cy="3335929"/>
          </a:xfrm>
          <a:prstGeom prst="rect">
            <a:avLst/>
          </a:prstGeom>
          <a:noFill/>
          <a:ln>
            <a:noFill/>
          </a:ln>
        </p:spPr>
        <p:txBody>
          <a:bodyPr vert="horz" wrap="none" lIns="91440" tIns="45720" rIns="91440" bIns="45720" rtlCol="0" anchor="ctr">
            <a:normAutofit/>
          </a:bodyPr>
          <a:lstStyle>
            <a:lvl1pPr algn="ctr">
              <a:defRPr>
                <a:solidFill>
                  <a:schemeClr val="bg2"/>
                </a:solidFill>
              </a:defRPr>
            </a:lvl1pPr>
          </a:lstStyle>
          <a:p>
            <a:r>
              <a:rPr lang="en-US"/>
              <a:t>SUB SECTION PAGE (SUNSHINE)</a:t>
            </a:r>
            <a:endParaRPr lang="en-GB"/>
          </a:p>
        </p:txBody>
      </p:sp>
    </p:spTree>
    <p:extLst>
      <p:ext uri="{BB962C8B-B14F-4D97-AF65-F5344CB8AC3E}">
        <p14:creationId xmlns:p14="http://schemas.microsoft.com/office/powerpoint/2010/main" val="15792131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unshie Basic Content Layout">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6" name="Title 1">
            <a:extLst>
              <a:ext uri="{FF2B5EF4-FFF2-40B4-BE49-F238E27FC236}">
                <a16:creationId xmlns:a16="http://schemas.microsoft.com/office/drawing/2014/main" id="{F1F2A0DF-0778-4084-81D4-7D4BB096C8A1}"/>
              </a:ext>
            </a:extLst>
          </p:cNvPr>
          <p:cNvSpPr>
            <a:spLocks noGrp="1"/>
          </p:cNvSpPr>
          <p:nvPr>
            <p:ph type="ctrTitle" hasCustomPrompt="1"/>
          </p:nvPr>
        </p:nvSpPr>
        <p:spPr>
          <a:xfrm>
            <a:off x="567715"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
        <p:nvSpPr>
          <p:cNvPr id="7" name="Subtitle 2">
            <a:extLst>
              <a:ext uri="{FF2B5EF4-FFF2-40B4-BE49-F238E27FC236}">
                <a16:creationId xmlns:a16="http://schemas.microsoft.com/office/drawing/2014/main" id="{A93FC92C-355D-470C-8C28-779DB9888294}"/>
              </a:ext>
            </a:extLst>
          </p:cNvPr>
          <p:cNvSpPr>
            <a:spLocks noGrp="1"/>
          </p:cNvSpPr>
          <p:nvPr>
            <p:ph type="subTitle" idx="1" hasCustomPrompt="1"/>
          </p:nvPr>
        </p:nvSpPr>
        <p:spPr>
          <a:xfrm>
            <a:off x="567714" y="2452874"/>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(Secondary </a:t>
            </a:r>
            <a:r>
              <a:rPr lang="en-US" err="1"/>
              <a:t>Colours</a:t>
            </a:r>
            <a:r>
              <a:rPr lang="en-US"/>
              <a:t>)</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spTree>
    <p:extLst>
      <p:ext uri="{BB962C8B-B14F-4D97-AF65-F5344CB8AC3E}">
        <p14:creationId xmlns:p14="http://schemas.microsoft.com/office/powerpoint/2010/main" val="15793874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3_Sub Title Slide (Seconday)">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AA6A95CC-8247-451D-A8D1-958DCD585B80}"/>
              </a:ext>
            </a:extLst>
          </p:cNvPr>
          <p:cNvSpPr>
            <a:spLocks noGrp="1"/>
          </p:cNvSpPr>
          <p:nvPr>
            <p:ph type="title" hasCustomPrompt="1"/>
          </p:nvPr>
        </p:nvSpPr>
        <p:spPr>
          <a:xfrm>
            <a:off x="1126312" y="3295592"/>
            <a:ext cx="4605378" cy="3335929"/>
          </a:xfrm>
          <a:prstGeom prst="rect">
            <a:avLst/>
          </a:prstGeom>
          <a:noFill/>
          <a:ln>
            <a:noFill/>
          </a:ln>
        </p:spPr>
        <p:txBody>
          <a:bodyPr vert="horz" wrap="none" lIns="91440" tIns="45720" rIns="91440" bIns="45720" rtlCol="0" anchor="ctr">
            <a:normAutofit/>
          </a:bodyPr>
          <a:lstStyle>
            <a:lvl1pPr algn="ctr">
              <a:defRPr>
                <a:solidFill>
                  <a:schemeClr val="bg2"/>
                </a:solidFill>
              </a:defRPr>
            </a:lvl1pPr>
          </a:lstStyle>
          <a:p>
            <a:r>
              <a:rPr lang="en-US"/>
              <a:t>SUB SECTION TITLE PAGE (FOREST)</a:t>
            </a:r>
            <a:endParaRPr lang="en-GB"/>
          </a:p>
        </p:txBody>
      </p:sp>
    </p:spTree>
    <p:extLst>
      <p:ext uri="{BB962C8B-B14F-4D97-AF65-F5344CB8AC3E}">
        <p14:creationId xmlns:p14="http://schemas.microsoft.com/office/powerpoint/2010/main" val="20007986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orest Basic Content Layout">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6" name="Title 1">
            <a:extLst>
              <a:ext uri="{FF2B5EF4-FFF2-40B4-BE49-F238E27FC236}">
                <a16:creationId xmlns:a16="http://schemas.microsoft.com/office/drawing/2014/main" id="{E27C1699-9B55-4917-8259-5A1299A170B3}"/>
              </a:ext>
            </a:extLst>
          </p:cNvPr>
          <p:cNvSpPr>
            <a:spLocks noGrp="1"/>
          </p:cNvSpPr>
          <p:nvPr>
            <p:ph type="ctrTitle" hasCustomPrompt="1"/>
          </p:nvPr>
        </p:nvSpPr>
        <p:spPr>
          <a:xfrm>
            <a:off x="567715"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
        <p:nvSpPr>
          <p:cNvPr id="7" name="Subtitle 2">
            <a:extLst>
              <a:ext uri="{FF2B5EF4-FFF2-40B4-BE49-F238E27FC236}">
                <a16:creationId xmlns:a16="http://schemas.microsoft.com/office/drawing/2014/main" id="{578E1B30-FEA1-477D-8BEE-0F897D6B1A7E}"/>
              </a:ext>
            </a:extLst>
          </p:cNvPr>
          <p:cNvSpPr>
            <a:spLocks noGrp="1"/>
          </p:cNvSpPr>
          <p:nvPr>
            <p:ph type="subTitle" idx="1" hasCustomPrompt="1"/>
          </p:nvPr>
        </p:nvSpPr>
        <p:spPr>
          <a:xfrm>
            <a:off x="567714" y="2452874"/>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(Secondary </a:t>
            </a:r>
            <a:r>
              <a:rPr lang="en-US" err="1"/>
              <a:t>Colours</a:t>
            </a:r>
            <a:r>
              <a:rPr lang="en-US"/>
              <a:t>)</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spTree>
    <p:extLst>
      <p:ext uri="{BB962C8B-B14F-4D97-AF65-F5344CB8AC3E}">
        <p14:creationId xmlns:p14="http://schemas.microsoft.com/office/powerpoint/2010/main" val="41812681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5_Sub Title Slide (Seconday)">
    <p:spTree>
      <p:nvGrpSpPr>
        <p:cNvPr id="1" name=""/>
        <p:cNvGrpSpPr/>
        <p:nvPr/>
      </p:nvGrpSpPr>
      <p:grpSpPr>
        <a:xfrm>
          <a:off x="0" y="0"/>
          <a:ext cx="0" cy="0"/>
          <a:chOff x="0" y="0"/>
          <a:chExt cx="0" cy="0"/>
        </a:xfrm>
      </p:grpSpPr>
      <p:sp>
        <p:nvSpPr>
          <p:cNvPr id="10" name="Title Placeholder 1">
            <a:extLst>
              <a:ext uri="{FF2B5EF4-FFF2-40B4-BE49-F238E27FC236}">
                <a16:creationId xmlns:a16="http://schemas.microsoft.com/office/drawing/2014/main" id="{AA6A95CC-8247-451D-A8D1-958DCD585B80}"/>
              </a:ext>
            </a:extLst>
          </p:cNvPr>
          <p:cNvSpPr>
            <a:spLocks noGrp="1"/>
          </p:cNvSpPr>
          <p:nvPr>
            <p:ph type="title" hasCustomPrompt="1"/>
          </p:nvPr>
        </p:nvSpPr>
        <p:spPr>
          <a:xfrm>
            <a:off x="1126312" y="3295592"/>
            <a:ext cx="4605378" cy="3335929"/>
          </a:xfrm>
          <a:prstGeom prst="rect">
            <a:avLst/>
          </a:prstGeom>
          <a:noFill/>
          <a:ln>
            <a:noFill/>
          </a:ln>
        </p:spPr>
        <p:txBody>
          <a:bodyPr vert="horz" wrap="none" lIns="91440" tIns="45720" rIns="91440" bIns="45720" rtlCol="0" anchor="ctr">
            <a:normAutofit/>
          </a:bodyPr>
          <a:lstStyle>
            <a:lvl1pPr algn="ctr">
              <a:defRPr>
                <a:solidFill>
                  <a:schemeClr val="bg2"/>
                </a:solidFill>
              </a:defRPr>
            </a:lvl1pPr>
          </a:lstStyle>
          <a:p>
            <a:r>
              <a:rPr lang="en-US"/>
              <a:t>SUB SECTION TITLE PAGE (NEOLIME)</a:t>
            </a:r>
            <a:endParaRPr lang="en-GB"/>
          </a:p>
        </p:txBody>
      </p:sp>
    </p:spTree>
    <p:extLst>
      <p:ext uri="{BB962C8B-B14F-4D97-AF65-F5344CB8AC3E}">
        <p14:creationId xmlns:p14="http://schemas.microsoft.com/office/powerpoint/2010/main" val="1802862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eoLime Basic Content Layout">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6" name="Title 1">
            <a:extLst>
              <a:ext uri="{FF2B5EF4-FFF2-40B4-BE49-F238E27FC236}">
                <a16:creationId xmlns:a16="http://schemas.microsoft.com/office/drawing/2014/main" id="{390302C3-D9AC-4AA3-AC6F-684F386AD590}"/>
              </a:ext>
            </a:extLst>
          </p:cNvPr>
          <p:cNvSpPr>
            <a:spLocks noGrp="1"/>
          </p:cNvSpPr>
          <p:nvPr>
            <p:ph type="ctrTitle" hasCustomPrompt="1"/>
          </p:nvPr>
        </p:nvSpPr>
        <p:spPr>
          <a:xfrm>
            <a:off x="567715"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
        <p:nvSpPr>
          <p:cNvPr id="7" name="Subtitle 2">
            <a:extLst>
              <a:ext uri="{FF2B5EF4-FFF2-40B4-BE49-F238E27FC236}">
                <a16:creationId xmlns:a16="http://schemas.microsoft.com/office/drawing/2014/main" id="{34E1989A-B68E-4C37-9351-0EEFBECD50A6}"/>
              </a:ext>
            </a:extLst>
          </p:cNvPr>
          <p:cNvSpPr>
            <a:spLocks noGrp="1"/>
          </p:cNvSpPr>
          <p:nvPr>
            <p:ph type="subTitle" idx="1" hasCustomPrompt="1"/>
          </p:nvPr>
        </p:nvSpPr>
        <p:spPr>
          <a:xfrm>
            <a:off x="567714" y="2452874"/>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(Secondary </a:t>
            </a:r>
            <a:r>
              <a:rPr lang="en-US" err="1"/>
              <a:t>Colours</a:t>
            </a:r>
            <a:r>
              <a:rPr lang="en-US"/>
              <a:t>)</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spTree>
    <p:extLst>
      <p:ext uri="{BB962C8B-B14F-4D97-AF65-F5344CB8AC3E}">
        <p14:creationId xmlns:p14="http://schemas.microsoft.com/office/powerpoint/2010/main" val="60767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een Basic Content Layou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DBAAAE7-503C-459E-98E8-398642B95326}"/>
              </a:ext>
            </a:extLst>
          </p:cNvPr>
          <p:cNvSpPr>
            <a:spLocks noGrp="1"/>
          </p:cNvSpPr>
          <p:nvPr>
            <p:ph type="ctrTitle" hasCustomPrompt="1"/>
          </p:nvPr>
        </p:nvSpPr>
        <p:spPr>
          <a:xfrm>
            <a:off x="567715" y="1262104"/>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
        <p:nvSpPr>
          <p:cNvPr id="8" name="Subtitle 2">
            <a:extLst>
              <a:ext uri="{FF2B5EF4-FFF2-40B4-BE49-F238E27FC236}">
                <a16:creationId xmlns:a16="http://schemas.microsoft.com/office/drawing/2014/main" id="{713D86E8-1B72-428E-ACB3-5872ED4885DF}"/>
              </a:ext>
            </a:extLst>
          </p:cNvPr>
          <p:cNvSpPr>
            <a:spLocks noGrp="1"/>
          </p:cNvSpPr>
          <p:nvPr>
            <p:ph type="subTitle" idx="1" hasCustomPrompt="1"/>
          </p:nvPr>
        </p:nvSpPr>
        <p:spPr>
          <a:xfrm>
            <a:off x="567714" y="2583959"/>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(Tiffany – Green)</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grpSp>
        <p:nvGrpSpPr>
          <p:cNvPr id="52" name="Group 51">
            <a:extLst>
              <a:ext uri="{FF2B5EF4-FFF2-40B4-BE49-F238E27FC236}">
                <a16:creationId xmlns:a16="http://schemas.microsoft.com/office/drawing/2014/main" id="{9AD04801-DCA8-4554-A6A0-3F6043734233}"/>
              </a:ext>
            </a:extLst>
          </p:cNvPr>
          <p:cNvGrpSpPr/>
          <p:nvPr/>
        </p:nvGrpSpPr>
        <p:grpSpPr>
          <a:xfrm>
            <a:off x="364117" y="610359"/>
            <a:ext cx="203598" cy="889821"/>
            <a:chOff x="647319" y="422554"/>
            <a:chExt cx="361952" cy="616029"/>
          </a:xfrm>
        </p:grpSpPr>
        <p:sp>
          <p:nvSpPr>
            <p:cNvPr id="50" name="Isosceles Triangle 49">
              <a:extLst>
                <a:ext uri="{FF2B5EF4-FFF2-40B4-BE49-F238E27FC236}">
                  <a16:creationId xmlns:a16="http://schemas.microsoft.com/office/drawing/2014/main" id="{3BB68E80-D0B7-4225-A0CF-A27B8EA05F7B}"/>
                </a:ext>
              </a:extLst>
            </p:cNvPr>
            <p:cNvSpPr/>
            <p:nvPr/>
          </p:nvSpPr>
          <p:spPr>
            <a:xfrm rot="10800000">
              <a:off x="647319" y="422554"/>
              <a:ext cx="180976" cy="616029"/>
            </a:xfrm>
            <a:prstGeom prst="triangle">
              <a:avLst/>
            </a:prstGeom>
            <a:solidFill>
              <a:schemeClr val="accent3"/>
            </a:solidFill>
          </p:spPr>
          <p:txBody>
            <a:bodyPr wrap="square" lIns="91440" tIns="45720" rIns="91440" bIns="45720" rtlCol="0" anchor="ctr">
              <a:spAutoFit/>
            </a:bodyPr>
            <a:lstStyle/>
            <a:p>
              <a:pPr algn="r"/>
              <a:endParaRPr lang="en-GB" sz="2311" b="1" cap="none" spc="0">
                <a:ln w="0">
                  <a:noFill/>
                </a:ln>
                <a:solidFill>
                  <a:schemeClr val="bg1"/>
                </a:solidFill>
                <a:effectLst/>
                <a:latin typeface="+mj-lt"/>
              </a:endParaRPr>
            </a:p>
          </p:txBody>
        </p:sp>
        <p:sp>
          <p:nvSpPr>
            <p:cNvPr id="51" name="Isosceles Triangle 50">
              <a:extLst>
                <a:ext uri="{FF2B5EF4-FFF2-40B4-BE49-F238E27FC236}">
                  <a16:creationId xmlns:a16="http://schemas.microsoft.com/office/drawing/2014/main" id="{FE53BC46-4ABC-450B-9B8C-EFD266E799E5}"/>
                </a:ext>
              </a:extLst>
            </p:cNvPr>
            <p:cNvSpPr/>
            <p:nvPr/>
          </p:nvSpPr>
          <p:spPr>
            <a:xfrm rot="10800000">
              <a:off x="828295" y="422554"/>
              <a:ext cx="180976" cy="616029"/>
            </a:xfrm>
            <a:prstGeom prst="triangle">
              <a:avLst/>
            </a:prstGeom>
            <a:solidFill>
              <a:schemeClr val="accent3"/>
            </a:solidFill>
          </p:spPr>
          <p:txBody>
            <a:bodyPr wrap="square" lIns="91440" tIns="45720" rIns="91440" bIns="45720" rtlCol="0" anchor="ctr">
              <a:spAutoFit/>
            </a:bodyPr>
            <a:lstStyle/>
            <a:p>
              <a:pPr algn="r"/>
              <a:endParaRPr lang="en-GB" sz="2311" b="1" cap="none" spc="0">
                <a:ln w="0">
                  <a:noFill/>
                </a:ln>
                <a:solidFill>
                  <a:schemeClr val="bg1"/>
                </a:solidFill>
                <a:effectLst/>
                <a:latin typeface="+mj-lt"/>
              </a:endParaRPr>
            </a:p>
          </p:txBody>
        </p:sp>
      </p:grpSp>
      <p:grpSp>
        <p:nvGrpSpPr>
          <p:cNvPr id="10" name="Group 9">
            <a:extLst>
              <a:ext uri="{FF2B5EF4-FFF2-40B4-BE49-F238E27FC236}">
                <a16:creationId xmlns:a16="http://schemas.microsoft.com/office/drawing/2014/main" id="{09EB3E32-305C-4536-BDC6-AD93E7075F5E}"/>
              </a:ext>
            </a:extLst>
          </p:cNvPr>
          <p:cNvGrpSpPr/>
          <p:nvPr userDrawn="1"/>
        </p:nvGrpSpPr>
        <p:grpSpPr>
          <a:xfrm>
            <a:off x="364117" y="610359"/>
            <a:ext cx="203598" cy="889821"/>
            <a:chOff x="647319" y="422554"/>
            <a:chExt cx="361952" cy="616029"/>
          </a:xfrm>
        </p:grpSpPr>
        <p:sp>
          <p:nvSpPr>
            <p:cNvPr id="11" name="Isosceles Triangle 10">
              <a:extLst>
                <a:ext uri="{FF2B5EF4-FFF2-40B4-BE49-F238E27FC236}">
                  <a16:creationId xmlns:a16="http://schemas.microsoft.com/office/drawing/2014/main" id="{BFA315AD-FDAA-4044-B23D-D9346927A5FB}"/>
                </a:ext>
              </a:extLst>
            </p:cNvPr>
            <p:cNvSpPr/>
            <p:nvPr userDrawn="1"/>
          </p:nvSpPr>
          <p:spPr>
            <a:xfrm rot="10800000">
              <a:off x="647319" y="422554"/>
              <a:ext cx="180976" cy="616029"/>
            </a:xfrm>
            <a:prstGeom prst="triangle">
              <a:avLst/>
            </a:prstGeom>
            <a:solidFill>
              <a:schemeClr val="accent3"/>
            </a:solidFill>
          </p:spPr>
          <p:txBody>
            <a:bodyPr wrap="square" lIns="91440" tIns="45720" rIns="91440" bIns="45720" rtlCol="0" anchor="ctr">
              <a:spAutoFit/>
            </a:bodyPr>
            <a:lstStyle/>
            <a:p>
              <a:pPr algn="r"/>
              <a:endParaRPr lang="en-GB" sz="2311" b="1" cap="none" spc="0">
                <a:ln w="0">
                  <a:noFill/>
                </a:ln>
                <a:solidFill>
                  <a:schemeClr val="bg1"/>
                </a:solidFill>
                <a:effectLst/>
                <a:latin typeface="+mj-lt"/>
              </a:endParaRPr>
            </a:p>
          </p:txBody>
        </p:sp>
        <p:sp>
          <p:nvSpPr>
            <p:cNvPr id="12" name="Isosceles Triangle 11">
              <a:extLst>
                <a:ext uri="{FF2B5EF4-FFF2-40B4-BE49-F238E27FC236}">
                  <a16:creationId xmlns:a16="http://schemas.microsoft.com/office/drawing/2014/main" id="{722E9638-EB70-4D76-B88A-FE1EA6DDFA7A}"/>
                </a:ext>
              </a:extLst>
            </p:cNvPr>
            <p:cNvSpPr/>
            <p:nvPr userDrawn="1"/>
          </p:nvSpPr>
          <p:spPr>
            <a:xfrm rot="10800000">
              <a:off x="828295" y="422554"/>
              <a:ext cx="180976" cy="616029"/>
            </a:xfrm>
            <a:prstGeom prst="triangle">
              <a:avLst/>
            </a:prstGeom>
            <a:solidFill>
              <a:schemeClr val="accent3"/>
            </a:solidFill>
          </p:spPr>
          <p:txBody>
            <a:bodyPr wrap="square" lIns="91440" tIns="45720" rIns="91440" bIns="45720" rtlCol="0" anchor="ctr">
              <a:spAutoFit/>
            </a:bodyPr>
            <a:lstStyle/>
            <a:p>
              <a:pPr algn="r"/>
              <a:endParaRPr lang="en-GB" sz="2311" b="1" cap="none" spc="0">
                <a:ln w="0">
                  <a:noFill/>
                </a:ln>
                <a:solidFill>
                  <a:schemeClr val="bg1"/>
                </a:solidFill>
                <a:effectLst/>
                <a:latin typeface="+mj-lt"/>
              </a:endParaRPr>
            </a:p>
          </p:txBody>
        </p:sp>
      </p:grpSp>
    </p:spTree>
    <p:extLst>
      <p:ext uri="{BB962C8B-B14F-4D97-AF65-F5344CB8AC3E}">
        <p14:creationId xmlns:p14="http://schemas.microsoft.com/office/powerpoint/2010/main" val="2216774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ue Basic Content Layout">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68F0AE9D-5E83-4281-B240-0D0C6A0EF10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12" name="Subtitle 2">
            <a:extLst>
              <a:ext uri="{FF2B5EF4-FFF2-40B4-BE49-F238E27FC236}">
                <a16:creationId xmlns:a16="http://schemas.microsoft.com/office/drawing/2014/main" id="{F079BF07-C1EC-4882-B07C-082FD15C9173}"/>
              </a:ext>
            </a:extLst>
          </p:cNvPr>
          <p:cNvSpPr>
            <a:spLocks noGrp="1"/>
          </p:cNvSpPr>
          <p:nvPr>
            <p:ph type="subTitle" idx="1" hasCustomPrompt="1"/>
          </p:nvPr>
        </p:nvSpPr>
        <p:spPr>
          <a:xfrm>
            <a:off x="567714" y="2585123"/>
            <a:ext cx="514350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Basic Content Page Layout (Tiffany – Green)</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sp>
        <p:nvSpPr>
          <p:cNvPr id="7" name="Title 1">
            <a:extLst>
              <a:ext uri="{FF2B5EF4-FFF2-40B4-BE49-F238E27FC236}">
                <a16:creationId xmlns:a16="http://schemas.microsoft.com/office/drawing/2014/main" id="{93701FCA-66B7-4F6F-A80D-A1581A735407}"/>
              </a:ext>
            </a:extLst>
          </p:cNvPr>
          <p:cNvSpPr>
            <a:spLocks noGrp="1"/>
          </p:cNvSpPr>
          <p:nvPr>
            <p:ph type="ctrTitle" hasCustomPrompt="1"/>
          </p:nvPr>
        </p:nvSpPr>
        <p:spPr>
          <a:xfrm>
            <a:off x="567715" y="1262104"/>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119135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raphic + Boarder (Green)">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713D86E8-1B72-428E-ACB3-5872ED4885DF}"/>
              </a:ext>
            </a:extLst>
          </p:cNvPr>
          <p:cNvSpPr>
            <a:spLocks noGrp="1"/>
          </p:cNvSpPr>
          <p:nvPr>
            <p:ph type="subTitle" idx="1" hasCustomPrompt="1"/>
          </p:nvPr>
        </p:nvSpPr>
        <p:spPr>
          <a:xfrm>
            <a:off x="567714" y="2532031"/>
            <a:ext cx="3039247"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‘Graphic Corner’ Content Page Layout (Tiffany – Green)</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6" name="Title 1">
            <a:extLst>
              <a:ext uri="{FF2B5EF4-FFF2-40B4-BE49-F238E27FC236}">
                <a16:creationId xmlns:a16="http://schemas.microsoft.com/office/drawing/2014/main" id="{FBBEEDC6-0CF4-4C27-B733-6DD7107BE944}"/>
              </a:ext>
            </a:extLst>
          </p:cNvPr>
          <p:cNvSpPr>
            <a:spLocks noGrp="1"/>
          </p:cNvSpPr>
          <p:nvPr>
            <p:ph type="ctrTitle" hasCustomPrompt="1"/>
          </p:nvPr>
        </p:nvSpPr>
        <p:spPr>
          <a:xfrm>
            <a:off x="567715" y="1262104"/>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412284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 + Boarder (Blue)">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713D86E8-1B72-428E-ACB3-5872ED4885DF}"/>
              </a:ext>
            </a:extLst>
          </p:cNvPr>
          <p:cNvSpPr>
            <a:spLocks noGrp="1"/>
          </p:cNvSpPr>
          <p:nvPr>
            <p:ph type="subTitle" idx="1" hasCustomPrompt="1"/>
          </p:nvPr>
        </p:nvSpPr>
        <p:spPr>
          <a:xfrm>
            <a:off x="567714" y="2622940"/>
            <a:ext cx="3039247"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‘Graphic Corner’ Content Page Layout (Midnight – Blue)</a:t>
            </a:r>
            <a:br>
              <a:rPr lang="en-US"/>
            </a:br>
            <a:br>
              <a:rPr lang="en-US"/>
            </a:br>
            <a:r>
              <a:rPr lang="en-GB"/>
              <a:t>Please include the closing speech marks (yellow triangles) at the end of the page title and ensure they line up to the bottom right corner of the last word. If the triangles are not present, please copy and paste them from an existing slide.</a:t>
            </a:r>
          </a:p>
        </p:txBody>
      </p:sp>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368405" y="927315"/>
            <a:ext cx="199311" cy="255905"/>
          </a:xfrm>
          <a:prstGeom prst="rect">
            <a:avLst/>
          </a:prstGeom>
        </p:spPr>
      </p:pic>
      <p:sp>
        <p:nvSpPr>
          <p:cNvPr id="6" name="Title 1">
            <a:extLst>
              <a:ext uri="{FF2B5EF4-FFF2-40B4-BE49-F238E27FC236}">
                <a16:creationId xmlns:a16="http://schemas.microsoft.com/office/drawing/2014/main" id="{17B2DC4D-9E80-48B8-A997-BDDAD0999563}"/>
              </a:ext>
            </a:extLst>
          </p:cNvPr>
          <p:cNvSpPr>
            <a:spLocks noGrp="1"/>
          </p:cNvSpPr>
          <p:nvPr>
            <p:ph type="ctrTitle" hasCustomPrompt="1"/>
          </p:nvPr>
        </p:nvSpPr>
        <p:spPr>
          <a:xfrm>
            <a:off x="567715" y="1262104"/>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345306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 Corner Green">
    <p:spTree>
      <p:nvGrpSpPr>
        <p:cNvPr id="1" name=""/>
        <p:cNvGrpSpPr/>
        <p:nvPr/>
      </p:nvGrpSpPr>
      <p:grpSpPr>
        <a:xfrm>
          <a:off x="0" y="0"/>
          <a:ext cx="0" cy="0"/>
          <a:chOff x="0" y="0"/>
          <a:chExt cx="0" cy="0"/>
        </a:xfrm>
      </p:grpSpPr>
      <p:sp>
        <p:nvSpPr>
          <p:cNvPr id="13" name="Subtitle 2">
            <a:extLst>
              <a:ext uri="{FF2B5EF4-FFF2-40B4-BE49-F238E27FC236}">
                <a16:creationId xmlns:a16="http://schemas.microsoft.com/office/drawing/2014/main" id="{8CE9D08A-E2F9-4491-B781-FD2DE5678153}"/>
              </a:ext>
            </a:extLst>
          </p:cNvPr>
          <p:cNvSpPr>
            <a:spLocks noGrp="1"/>
          </p:cNvSpPr>
          <p:nvPr>
            <p:ph type="subTitle" idx="1" hasCustomPrompt="1"/>
          </p:nvPr>
        </p:nvSpPr>
        <p:spPr>
          <a:xfrm>
            <a:off x="389753" y="2465172"/>
            <a:ext cx="3767910"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‘Graphic Corner’ Content Page Layout (Tiffany – Green)</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br>
              <a:rPr lang="en-US"/>
            </a:br>
            <a:br>
              <a:rPr lang="en-US"/>
            </a:br>
            <a:endParaRPr lang="en-GB"/>
          </a:p>
        </p:txBody>
      </p:sp>
      <p:pic>
        <p:nvPicPr>
          <p:cNvPr id="14" name="Graphic 13">
            <a:extLst>
              <a:ext uri="{FF2B5EF4-FFF2-40B4-BE49-F238E27FC236}">
                <a16:creationId xmlns:a16="http://schemas.microsoft.com/office/drawing/2014/main" id="{8E019594-02AF-46DC-A60C-96FE42DEBD9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6" name="Title 1">
            <a:extLst>
              <a:ext uri="{FF2B5EF4-FFF2-40B4-BE49-F238E27FC236}">
                <a16:creationId xmlns:a16="http://schemas.microsoft.com/office/drawing/2014/main" id="{1BB506DF-2892-4C5D-9469-31F656E1EE5E}"/>
              </a:ext>
            </a:extLst>
          </p:cNvPr>
          <p:cNvSpPr>
            <a:spLocks noGrp="1"/>
          </p:cNvSpPr>
          <p:nvPr>
            <p:ph type="ctrTitle" hasCustomPrompt="1"/>
          </p:nvPr>
        </p:nvSpPr>
        <p:spPr>
          <a:xfrm>
            <a:off x="389754" y="1183220"/>
            <a:ext cx="3232039" cy="732508"/>
          </a:xfrm>
        </p:spPr>
        <p:txBody>
          <a:bodyPr wrap="none" anchor="t" anchorCtr="0">
            <a:spAutoFit/>
          </a:bodyPr>
          <a:lstStyle>
            <a:lvl1pPr algn="l">
              <a:defRPr sz="4622">
                <a:solidFill>
                  <a:schemeClr val="bg1"/>
                </a:solidFill>
              </a:defRPr>
            </a:lvl1pPr>
          </a:lstStyle>
          <a:p>
            <a:r>
              <a:rPr lang="en-US"/>
              <a:t>Title of page</a:t>
            </a:r>
            <a:endParaRPr lang="en-GB"/>
          </a:p>
        </p:txBody>
      </p:sp>
    </p:spTree>
    <p:extLst>
      <p:ext uri="{BB962C8B-B14F-4D97-AF65-F5344CB8AC3E}">
        <p14:creationId xmlns:p14="http://schemas.microsoft.com/office/powerpoint/2010/main" val="2190367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aphic Corner Blue">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713D86E8-1B72-428E-ACB3-5872ED4885DF}"/>
              </a:ext>
            </a:extLst>
          </p:cNvPr>
          <p:cNvSpPr>
            <a:spLocks noGrp="1"/>
          </p:cNvSpPr>
          <p:nvPr>
            <p:ph type="subTitle" idx="1" hasCustomPrompt="1"/>
          </p:nvPr>
        </p:nvSpPr>
        <p:spPr>
          <a:xfrm>
            <a:off x="389755" y="2465172"/>
            <a:ext cx="3793627" cy="4841947"/>
          </a:xfrm>
          <a:prstGeom prst="rect">
            <a:avLst/>
          </a:prstGeom>
        </p:spPr>
        <p:txBody>
          <a:bodyPr/>
          <a:lstStyle>
            <a:lvl1pPr marL="0" indent="0" algn="l">
              <a:buNone/>
              <a:defRPr sz="1733">
                <a:solidFill>
                  <a:schemeClr val="accent2"/>
                </a:solidFill>
              </a:defRPr>
            </a:lvl1pPr>
            <a:lvl2pPr marL="660361" indent="0" algn="ctr">
              <a:buNone/>
              <a:defRPr sz="2889"/>
            </a:lvl2pPr>
            <a:lvl3pPr marL="1320720" indent="0" algn="ctr">
              <a:buNone/>
              <a:defRPr sz="2601"/>
            </a:lvl3pPr>
            <a:lvl4pPr marL="1981081" indent="0" algn="ctr">
              <a:buNone/>
              <a:defRPr sz="2311"/>
            </a:lvl4pPr>
            <a:lvl5pPr marL="2641441" indent="0" algn="ctr">
              <a:buNone/>
              <a:defRPr sz="2311"/>
            </a:lvl5pPr>
            <a:lvl6pPr marL="3301802" indent="0" algn="ctr">
              <a:buNone/>
              <a:defRPr sz="2311"/>
            </a:lvl6pPr>
            <a:lvl7pPr marL="3962161" indent="0" algn="ctr">
              <a:buNone/>
              <a:defRPr sz="2311"/>
            </a:lvl7pPr>
            <a:lvl8pPr marL="4622522" indent="0" algn="ctr">
              <a:buNone/>
              <a:defRPr sz="2311"/>
            </a:lvl8pPr>
            <a:lvl9pPr marL="5282883" indent="0" algn="ctr">
              <a:buNone/>
              <a:defRPr sz="2311"/>
            </a:lvl9pPr>
          </a:lstStyle>
          <a:p>
            <a:r>
              <a:rPr lang="en-US"/>
              <a:t>‘Graphic Corner’ Content Page Layout (Midnight – Blue)</a:t>
            </a:r>
            <a:br>
              <a:rPr lang="en-US"/>
            </a:br>
            <a:br>
              <a:rPr lang="en-US"/>
            </a:br>
            <a:r>
              <a:rPr lang="en-US"/>
              <a:t>Please include the closing speech marks (yellow triangles) at the end of the page title and ensure they line up to the bottom right corner of the last word. If the triangles are not present, please copy and paste them from an existing slide.</a:t>
            </a:r>
          </a:p>
        </p:txBody>
      </p:sp>
      <p:pic>
        <p:nvPicPr>
          <p:cNvPr id="10" name="Graphic 9">
            <a:extLst>
              <a:ext uri="{FF2B5EF4-FFF2-40B4-BE49-F238E27FC236}">
                <a16:creationId xmlns:a16="http://schemas.microsoft.com/office/drawing/2014/main" id="{A9144107-26D5-4D81-A83B-9B7025DB1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0800000">
            <a:off x="190444" y="927315"/>
            <a:ext cx="199311" cy="255905"/>
          </a:xfrm>
          <a:prstGeom prst="rect">
            <a:avLst/>
          </a:prstGeom>
        </p:spPr>
      </p:pic>
      <p:sp>
        <p:nvSpPr>
          <p:cNvPr id="5" name="Title 1">
            <a:extLst>
              <a:ext uri="{FF2B5EF4-FFF2-40B4-BE49-F238E27FC236}">
                <a16:creationId xmlns:a16="http://schemas.microsoft.com/office/drawing/2014/main" id="{01B12482-944E-4442-B353-CFA383F18A38}"/>
              </a:ext>
            </a:extLst>
          </p:cNvPr>
          <p:cNvSpPr txBox="1">
            <a:spLocks/>
          </p:cNvSpPr>
          <p:nvPr userDrawn="1"/>
        </p:nvSpPr>
        <p:spPr>
          <a:xfrm>
            <a:off x="389754" y="1183218"/>
            <a:ext cx="3314112" cy="773547"/>
          </a:xfrm>
          <a:prstGeom prst="rect">
            <a:avLst/>
          </a:prstGeom>
          <a:noFill/>
          <a:ln>
            <a:noFill/>
          </a:ln>
        </p:spPr>
        <p:txBody>
          <a:bodyPr vert="horz" wrap="none" lIns="132080" tIns="66041" rIns="132080" bIns="66041" rtlCol="0" anchor="t" anchorCtr="0">
            <a:spAutoFit/>
          </a:bodyPr>
          <a:lstStyle>
            <a:lvl1pPr algn="l" defTabSz="914400" rtl="0" eaLnBrk="1" latinLnBrk="0" hangingPunct="1">
              <a:lnSpc>
                <a:spcPct val="90000"/>
              </a:lnSpc>
              <a:spcBef>
                <a:spcPct val="0"/>
              </a:spcBef>
              <a:buNone/>
              <a:defRPr sz="3200" b="1" kern="1200">
                <a:solidFill>
                  <a:schemeClr val="bg1"/>
                </a:solidFill>
                <a:latin typeface="Politica ExtraBold" panose="00000900000000000000" pitchFamily="50" charset="0"/>
                <a:ea typeface="+mj-ea"/>
                <a:cs typeface="+mj-cs"/>
              </a:defRPr>
            </a:lvl1pPr>
          </a:lstStyle>
          <a:p>
            <a:r>
              <a:rPr lang="en-US" sz="4622"/>
              <a:t>Title of page</a:t>
            </a:r>
            <a:endParaRPr lang="en-GB" sz="4622"/>
          </a:p>
        </p:txBody>
      </p:sp>
    </p:spTree>
    <p:extLst>
      <p:ext uri="{BB962C8B-B14F-4D97-AF65-F5344CB8AC3E}">
        <p14:creationId xmlns:p14="http://schemas.microsoft.com/office/powerpoint/2010/main" val="95119300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75B91B-1D91-4A9E-B121-8699CD7CEA28}"/>
              </a:ext>
            </a:extLst>
          </p:cNvPr>
          <p:cNvSpPr>
            <a:spLocks noGrp="1"/>
          </p:cNvSpPr>
          <p:nvPr>
            <p:ph type="title"/>
          </p:nvPr>
        </p:nvSpPr>
        <p:spPr>
          <a:xfrm>
            <a:off x="1966318" y="3295588"/>
            <a:ext cx="4605378" cy="3294654"/>
          </a:xfrm>
          <a:prstGeom prst="rect">
            <a:avLst/>
          </a:prstGeom>
          <a:noFill/>
          <a:ln>
            <a:noFill/>
          </a:ln>
        </p:spPr>
        <p:txBody>
          <a:bodyPr vert="horz" lIns="91440" tIns="45720" rIns="91440" bIns="45720" rtlCol="0" anchor="ctr">
            <a:normAutofit/>
          </a:bodyPr>
          <a:lstStyle/>
          <a:p>
            <a:r>
              <a:rPr lang="en-US"/>
              <a:t>PRESENTATION TITLE PAGE</a:t>
            </a:r>
            <a:endParaRPr lang="en-GB"/>
          </a:p>
        </p:txBody>
      </p:sp>
    </p:spTree>
    <p:extLst>
      <p:ext uri="{BB962C8B-B14F-4D97-AF65-F5344CB8AC3E}">
        <p14:creationId xmlns:p14="http://schemas.microsoft.com/office/powerpoint/2010/main" val="353336617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700" r:id="rId5"/>
    <p:sldLayoutId id="2147483702" r:id="rId6"/>
    <p:sldLayoutId id="2147483703" r:id="rId7"/>
    <p:sldLayoutId id="2147483704" r:id="rId8"/>
    <p:sldLayoutId id="2147483705" r:id="rId9"/>
    <p:sldLayoutId id="2147483729" r:id="rId10"/>
    <p:sldLayoutId id="2147483730" r:id="rId11"/>
    <p:sldLayoutId id="2147483731" r:id="rId12"/>
    <p:sldLayoutId id="2147483732" r:id="rId13"/>
    <p:sldLayoutId id="2147483734" r:id="rId14"/>
    <p:sldLayoutId id="2147483735" r:id="rId15"/>
    <p:sldLayoutId id="2147483728" r:id="rId16"/>
    <p:sldLayoutId id="2147483706" r:id="rId17"/>
    <p:sldLayoutId id="2147483707" r:id="rId18"/>
    <p:sldLayoutId id="2147483736" r:id="rId19"/>
    <p:sldLayoutId id="2147483737" r:id="rId20"/>
    <p:sldLayoutId id="2147483708" r:id="rId21"/>
    <p:sldLayoutId id="2147483709" r:id="rId22"/>
    <p:sldLayoutId id="2147483710" r:id="rId23"/>
    <p:sldLayoutId id="2147483711" r:id="rId24"/>
    <p:sldLayoutId id="2147483712" r:id="rId25"/>
    <p:sldLayoutId id="2147483713" r:id="rId26"/>
    <p:sldLayoutId id="2147483715" r:id="rId27"/>
    <p:sldLayoutId id="2147483716" r:id="rId28"/>
    <p:sldLayoutId id="2147483717" r:id="rId29"/>
    <p:sldLayoutId id="2147483718" r:id="rId30"/>
    <p:sldLayoutId id="2147483719" r:id="rId31"/>
    <p:sldLayoutId id="2147483720" r:id="rId32"/>
    <p:sldLayoutId id="2147483721" r:id="rId33"/>
    <p:sldLayoutId id="2147483722" r:id="rId34"/>
    <p:sldLayoutId id="2147483723" r:id="rId35"/>
    <p:sldLayoutId id="2147483724" r:id="rId36"/>
    <p:sldLayoutId id="2147483725" r:id="rId37"/>
    <p:sldLayoutId id="2147483726" r:id="rId38"/>
  </p:sldLayoutIdLst>
  <p:txStyles>
    <p:titleStyle>
      <a:lvl1pPr algn="l" defTabSz="1320720" rtl="0" eaLnBrk="1" latinLnBrk="0" hangingPunct="1">
        <a:lnSpc>
          <a:spcPct val="90000"/>
        </a:lnSpc>
        <a:spcBef>
          <a:spcPct val="0"/>
        </a:spcBef>
        <a:buNone/>
        <a:defRPr sz="6355" b="1" kern="1200">
          <a:solidFill>
            <a:schemeClr val="bg1"/>
          </a:solidFill>
          <a:latin typeface="Politica ExtraBold" panose="00000900000000000000" pitchFamily="50" charset="0"/>
          <a:ea typeface="+mj-ea"/>
          <a:cs typeface="+mj-cs"/>
        </a:defRPr>
      </a:lvl1pPr>
    </p:titleStyle>
    <p:bodyStyle>
      <a:lvl1pPr marL="330183" indent="-330183" algn="l" defTabSz="1320720" rtl="0" eaLnBrk="1" latinLnBrk="0" hangingPunct="1">
        <a:lnSpc>
          <a:spcPct val="90000"/>
        </a:lnSpc>
        <a:spcBef>
          <a:spcPts val="1446"/>
        </a:spcBef>
        <a:buFont typeface="Arial" panose="020B0604020202020204" pitchFamily="34" charset="0"/>
        <a:buChar char="•"/>
        <a:defRPr sz="4044" kern="1200">
          <a:solidFill>
            <a:schemeClr val="tx1"/>
          </a:solidFill>
          <a:latin typeface="+mn-lt"/>
          <a:ea typeface="+mn-ea"/>
          <a:cs typeface="+mn-cs"/>
        </a:defRPr>
      </a:lvl1pPr>
      <a:lvl2pPr marL="990542" indent="-330183" algn="l" defTabSz="1320720" rtl="0" eaLnBrk="1" latinLnBrk="0" hangingPunct="1">
        <a:lnSpc>
          <a:spcPct val="90000"/>
        </a:lnSpc>
        <a:spcBef>
          <a:spcPts val="722"/>
        </a:spcBef>
        <a:buFont typeface="Arial" panose="020B0604020202020204" pitchFamily="34" charset="0"/>
        <a:buChar char="•"/>
        <a:defRPr sz="3467" kern="1200">
          <a:solidFill>
            <a:schemeClr val="tx1"/>
          </a:solidFill>
          <a:latin typeface="+mn-lt"/>
          <a:ea typeface="+mn-ea"/>
          <a:cs typeface="+mn-cs"/>
        </a:defRPr>
      </a:lvl2pPr>
      <a:lvl3pPr marL="1650902" indent="-330183" algn="l" defTabSz="1320720" rtl="0" eaLnBrk="1" latinLnBrk="0" hangingPunct="1">
        <a:lnSpc>
          <a:spcPct val="90000"/>
        </a:lnSpc>
        <a:spcBef>
          <a:spcPts val="722"/>
        </a:spcBef>
        <a:buFont typeface="Arial" panose="020B0604020202020204" pitchFamily="34" charset="0"/>
        <a:buChar char="•"/>
        <a:defRPr sz="2889" kern="1200">
          <a:solidFill>
            <a:schemeClr val="tx1"/>
          </a:solidFill>
          <a:latin typeface="+mn-lt"/>
          <a:ea typeface="+mn-ea"/>
          <a:cs typeface="+mn-cs"/>
        </a:defRPr>
      </a:lvl3pPr>
      <a:lvl4pPr marL="2311262" indent="-330183" algn="l" defTabSz="1320720" rtl="0" eaLnBrk="1" latinLnBrk="0" hangingPunct="1">
        <a:lnSpc>
          <a:spcPct val="90000"/>
        </a:lnSpc>
        <a:spcBef>
          <a:spcPts val="722"/>
        </a:spcBef>
        <a:buFont typeface="Arial" panose="020B0604020202020204" pitchFamily="34" charset="0"/>
        <a:buChar char="•"/>
        <a:defRPr sz="2601" kern="1200">
          <a:solidFill>
            <a:schemeClr val="tx1"/>
          </a:solidFill>
          <a:latin typeface="+mn-lt"/>
          <a:ea typeface="+mn-ea"/>
          <a:cs typeface="+mn-cs"/>
        </a:defRPr>
      </a:lvl4pPr>
      <a:lvl5pPr marL="2971623" indent="-330183" algn="l" defTabSz="1320720" rtl="0" eaLnBrk="1" latinLnBrk="0" hangingPunct="1">
        <a:lnSpc>
          <a:spcPct val="90000"/>
        </a:lnSpc>
        <a:spcBef>
          <a:spcPts val="722"/>
        </a:spcBef>
        <a:buFont typeface="Arial" panose="020B0604020202020204" pitchFamily="34" charset="0"/>
        <a:buChar char="•"/>
        <a:defRPr sz="2601" kern="1200">
          <a:solidFill>
            <a:schemeClr val="tx1"/>
          </a:solidFill>
          <a:latin typeface="+mn-lt"/>
          <a:ea typeface="+mn-ea"/>
          <a:cs typeface="+mn-cs"/>
        </a:defRPr>
      </a:lvl5pPr>
      <a:lvl6pPr marL="3631981" indent="-330183" algn="l" defTabSz="1320720" rtl="0" eaLnBrk="1" latinLnBrk="0" hangingPunct="1">
        <a:lnSpc>
          <a:spcPct val="90000"/>
        </a:lnSpc>
        <a:spcBef>
          <a:spcPts val="722"/>
        </a:spcBef>
        <a:buFont typeface="Arial" panose="020B0604020202020204" pitchFamily="34" charset="0"/>
        <a:buChar char="•"/>
        <a:defRPr sz="2601" kern="1200">
          <a:solidFill>
            <a:schemeClr val="tx1"/>
          </a:solidFill>
          <a:latin typeface="+mn-lt"/>
          <a:ea typeface="+mn-ea"/>
          <a:cs typeface="+mn-cs"/>
        </a:defRPr>
      </a:lvl6pPr>
      <a:lvl7pPr marL="4292344" indent="-330183" algn="l" defTabSz="1320720" rtl="0" eaLnBrk="1" latinLnBrk="0" hangingPunct="1">
        <a:lnSpc>
          <a:spcPct val="90000"/>
        </a:lnSpc>
        <a:spcBef>
          <a:spcPts val="722"/>
        </a:spcBef>
        <a:buFont typeface="Arial" panose="020B0604020202020204" pitchFamily="34" charset="0"/>
        <a:buChar char="•"/>
        <a:defRPr sz="2601" kern="1200">
          <a:solidFill>
            <a:schemeClr val="tx1"/>
          </a:solidFill>
          <a:latin typeface="+mn-lt"/>
          <a:ea typeface="+mn-ea"/>
          <a:cs typeface="+mn-cs"/>
        </a:defRPr>
      </a:lvl7pPr>
      <a:lvl8pPr marL="4952703" indent="-330183" algn="l" defTabSz="1320720" rtl="0" eaLnBrk="1" latinLnBrk="0" hangingPunct="1">
        <a:lnSpc>
          <a:spcPct val="90000"/>
        </a:lnSpc>
        <a:spcBef>
          <a:spcPts val="722"/>
        </a:spcBef>
        <a:buFont typeface="Arial" panose="020B0604020202020204" pitchFamily="34" charset="0"/>
        <a:buChar char="•"/>
        <a:defRPr sz="2601" kern="1200">
          <a:solidFill>
            <a:schemeClr val="tx1"/>
          </a:solidFill>
          <a:latin typeface="+mn-lt"/>
          <a:ea typeface="+mn-ea"/>
          <a:cs typeface="+mn-cs"/>
        </a:defRPr>
      </a:lvl8pPr>
      <a:lvl9pPr marL="5613063" indent="-330183" algn="l" defTabSz="1320720" rtl="0" eaLnBrk="1" latinLnBrk="0" hangingPunct="1">
        <a:lnSpc>
          <a:spcPct val="90000"/>
        </a:lnSpc>
        <a:spcBef>
          <a:spcPts val="722"/>
        </a:spcBef>
        <a:buFont typeface="Arial" panose="020B0604020202020204" pitchFamily="34" charset="0"/>
        <a:buChar char="•"/>
        <a:defRPr sz="2601" kern="1200">
          <a:solidFill>
            <a:schemeClr val="tx1"/>
          </a:solidFill>
          <a:latin typeface="+mn-lt"/>
          <a:ea typeface="+mn-ea"/>
          <a:cs typeface="+mn-cs"/>
        </a:defRPr>
      </a:lvl9pPr>
    </p:bodyStyle>
    <p:otherStyle>
      <a:defPPr>
        <a:defRPr lang="en-US"/>
      </a:defPPr>
      <a:lvl1pPr marL="0" algn="l" defTabSz="1320720" rtl="0" eaLnBrk="1" latinLnBrk="0" hangingPunct="1">
        <a:defRPr sz="2601" kern="1200">
          <a:solidFill>
            <a:schemeClr val="tx1"/>
          </a:solidFill>
          <a:latin typeface="+mn-lt"/>
          <a:ea typeface="+mn-ea"/>
          <a:cs typeface="+mn-cs"/>
        </a:defRPr>
      </a:lvl1pPr>
      <a:lvl2pPr marL="660361" algn="l" defTabSz="1320720" rtl="0" eaLnBrk="1" latinLnBrk="0" hangingPunct="1">
        <a:defRPr sz="2601" kern="1200">
          <a:solidFill>
            <a:schemeClr val="tx1"/>
          </a:solidFill>
          <a:latin typeface="+mn-lt"/>
          <a:ea typeface="+mn-ea"/>
          <a:cs typeface="+mn-cs"/>
        </a:defRPr>
      </a:lvl2pPr>
      <a:lvl3pPr marL="1320720" algn="l" defTabSz="1320720" rtl="0" eaLnBrk="1" latinLnBrk="0" hangingPunct="1">
        <a:defRPr sz="2601" kern="1200">
          <a:solidFill>
            <a:schemeClr val="tx1"/>
          </a:solidFill>
          <a:latin typeface="+mn-lt"/>
          <a:ea typeface="+mn-ea"/>
          <a:cs typeface="+mn-cs"/>
        </a:defRPr>
      </a:lvl3pPr>
      <a:lvl4pPr marL="1981081" algn="l" defTabSz="1320720" rtl="0" eaLnBrk="1" latinLnBrk="0" hangingPunct="1">
        <a:defRPr sz="2601" kern="1200">
          <a:solidFill>
            <a:schemeClr val="tx1"/>
          </a:solidFill>
          <a:latin typeface="+mn-lt"/>
          <a:ea typeface="+mn-ea"/>
          <a:cs typeface="+mn-cs"/>
        </a:defRPr>
      </a:lvl4pPr>
      <a:lvl5pPr marL="2641441" algn="l" defTabSz="1320720" rtl="0" eaLnBrk="1" latinLnBrk="0" hangingPunct="1">
        <a:defRPr sz="2601" kern="1200">
          <a:solidFill>
            <a:schemeClr val="tx1"/>
          </a:solidFill>
          <a:latin typeface="+mn-lt"/>
          <a:ea typeface="+mn-ea"/>
          <a:cs typeface="+mn-cs"/>
        </a:defRPr>
      </a:lvl5pPr>
      <a:lvl6pPr marL="3301802" algn="l" defTabSz="1320720" rtl="0" eaLnBrk="1" latinLnBrk="0" hangingPunct="1">
        <a:defRPr sz="2601" kern="1200">
          <a:solidFill>
            <a:schemeClr val="tx1"/>
          </a:solidFill>
          <a:latin typeface="+mn-lt"/>
          <a:ea typeface="+mn-ea"/>
          <a:cs typeface="+mn-cs"/>
        </a:defRPr>
      </a:lvl6pPr>
      <a:lvl7pPr marL="3962161" algn="l" defTabSz="1320720" rtl="0" eaLnBrk="1" latinLnBrk="0" hangingPunct="1">
        <a:defRPr sz="2601" kern="1200">
          <a:solidFill>
            <a:schemeClr val="tx1"/>
          </a:solidFill>
          <a:latin typeface="+mn-lt"/>
          <a:ea typeface="+mn-ea"/>
          <a:cs typeface="+mn-cs"/>
        </a:defRPr>
      </a:lvl7pPr>
      <a:lvl8pPr marL="4622522" algn="l" defTabSz="1320720" rtl="0" eaLnBrk="1" latinLnBrk="0" hangingPunct="1">
        <a:defRPr sz="2601" kern="1200">
          <a:solidFill>
            <a:schemeClr val="tx1"/>
          </a:solidFill>
          <a:latin typeface="+mn-lt"/>
          <a:ea typeface="+mn-ea"/>
          <a:cs typeface="+mn-cs"/>
        </a:defRPr>
      </a:lvl8pPr>
      <a:lvl9pPr marL="5282883" algn="l" defTabSz="1320720" rtl="0" eaLnBrk="1" latinLnBrk="0" hangingPunct="1">
        <a:defRPr sz="26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 company name&#10;&#10;Description automatically generated">
            <a:extLst>
              <a:ext uri="{FF2B5EF4-FFF2-40B4-BE49-F238E27FC236}">
                <a16:creationId xmlns:a16="http://schemas.microsoft.com/office/drawing/2014/main" id="{1199A4A5-928E-4207-ACA6-001357E947B9}"/>
              </a:ext>
            </a:extLst>
          </p:cNvPr>
          <p:cNvPicPr/>
          <p:nvPr/>
        </p:nvPicPr>
        <p:blipFill rotWithShape="1">
          <a:blip r:embed="rId3">
            <a:alphaModFix amt="70000"/>
            <a:extLst>
              <a:ext uri="{28A0092B-C50C-407E-A947-70E740481C1C}">
                <a14:useLocalDpi xmlns:a14="http://schemas.microsoft.com/office/drawing/2010/main" val="0"/>
              </a:ext>
            </a:extLst>
          </a:blip>
          <a:srcRect l="17836" t="15978" r="17825" b="15813"/>
          <a:stretch/>
        </p:blipFill>
        <p:spPr bwMode="auto">
          <a:xfrm>
            <a:off x="5774355" y="243957"/>
            <a:ext cx="806462" cy="949576"/>
          </a:xfrm>
          <a:prstGeom prst="rect">
            <a:avLst/>
          </a:prstGeom>
          <a:ln>
            <a:noFill/>
          </a:ln>
          <a:extLst>
            <a:ext uri="{53640926-AAD7-44D8-BBD7-CCE9431645EC}">
              <a14:shadowObscured xmlns:a14="http://schemas.microsoft.com/office/drawing/2010/main"/>
            </a:ext>
          </a:extLst>
        </p:spPr>
      </p:pic>
      <p:sp>
        <p:nvSpPr>
          <p:cNvPr id="10" name="TextBox 9">
            <a:extLst>
              <a:ext uri="{FF2B5EF4-FFF2-40B4-BE49-F238E27FC236}">
                <a16:creationId xmlns:a16="http://schemas.microsoft.com/office/drawing/2014/main" id="{5B25AD2C-D8ED-43F5-94F6-14CEF6A3F37C}"/>
              </a:ext>
            </a:extLst>
          </p:cNvPr>
          <p:cNvSpPr txBox="1"/>
          <p:nvPr/>
        </p:nvSpPr>
        <p:spPr>
          <a:xfrm>
            <a:off x="353618" y="695527"/>
            <a:ext cx="4922196" cy="461665"/>
          </a:xfrm>
          <a:prstGeom prst="rect">
            <a:avLst/>
          </a:prstGeom>
          <a:solidFill>
            <a:schemeClr val="bg2"/>
          </a:solidFill>
        </p:spPr>
        <p:txBody>
          <a:bodyPr wrap="square" lIns="91440" tIns="45720" rIns="91440" bIns="45720" rtlCol="0" anchor="t">
            <a:spAutoFit/>
          </a:bodyPr>
          <a:lstStyle/>
          <a:p>
            <a:r>
              <a:rPr lang="en-GB" sz="2400" b="1" dirty="0">
                <a:solidFill>
                  <a:schemeClr val="bg1"/>
                </a:solidFill>
                <a:latin typeface="+mj-lt"/>
              </a:rPr>
              <a:t>Paraphrasing</a:t>
            </a:r>
          </a:p>
        </p:txBody>
      </p:sp>
      <p:sp>
        <p:nvSpPr>
          <p:cNvPr id="39" name="TextBox 38">
            <a:extLst>
              <a:ext uri="{FF2B5EF4-FFF2-40B4-BE49-F238E27FC236}">
                <a16:creationId xmlns:a16="http://schemas.microsoft.com/office/drawing/2014/main" id="{A2A56B17-180A-48FB-A983-B582B4749BBB}"/>
              </a:ext>
            </a:extLst>
          </p:cNvPr>
          <p:cNvSpPr txBox="1"/>
          <p:nvPr/>
        </p:nvSpPr>
        <p:spPr>
          <a:xfrm>
            <a:off x="323118" y="1450903"/>
            <a:ext cx="5750423" cy="307777"/>
          </a:xfrm>
          <a:prstGeom prst="rect">
            <a:avLst/>
          </a:prstGeom>
          <a:noFill/>
        </p:spPr>
        <p:txBody>
          <a:bodyPr wrap="square" rtlCol="0">
            <a:spAutoFit/>
          </a:bodyPr>
          <a:lstStyle/>
          <a:p>
            <a:pPr>
              <a:spcBef>
                <a:spcPts val="50"/>
              </a:spcBef>
            </a:pPr>
            <a:r>
              <a:rPr lang="en-GB" sz="1400" dirty="0"/>
              <a:t>Paraphrasing is a key skill in academic essay that relates to at least 4 things:</a:t>
            </a:r>
          </a:p>
        </p:txBody>
      </p:sp>
      <p:sp>
        <p:nvSpPr>
          <p:cNvPr id="14" name="TextBox 13">
            <a:extLst>
              <a:ext uri="{FF2B5EF4-FFF2-40B4-BE49-F238E27FC236}">
                <a16:creationId xmlns:a16="http://schemas.microsoft.com/office/drawing/2014/main" id="{43C86D85-2D27-4DC0-A69E-1F749A957432}"/>
              </a:ext>
            </a:extLst>
          </p:cNvPr>
          <p:cNvSpPr txBox="1"/>
          <p:nvPr/>
        </p:nvSpPr>
        <p:spPr>
          <a:xfrm>
            <a:off x="331936" y="1771422"/>
            <a:ext cx="1410236" cy="1508105"/>
          </a:xfrm>
          <a:prstGeom prst="rect">
            <a:avLst/>
          </a:prstGeom>
          <a:noFill/>
          <a:ln>
            <a:noFill/>
          </a:ln>
        </p:spPr>
        <p:txBody>
          <a:bodyPr wrap="square" rtlCol="0">
            <a:spAutoFit/>
          </a:bodyPr>
          <a:lstStyle/>
          <a:p>
            <a:r>
              <a:rPr lang="en-GB" b="1" dirty="0">
                <a:solidFill>
                  <a:schemeClr val="bg1"/>
                </a:solidFill>
                <a:latin typeface="+mj-lt"/>
              </a:rPr>
              <a:t>Credibility</a:t>
            </a:r>
          </a:p>
          <a:p>
            <a:endParaRPr lang="en-GB" sz="1400" dirty="0"/>
          </a:p>
          <a:p>
            <a:r>
              <a:rPr lang="en-GB" sz="1400" dirty="0"/>
              <a:t>Connecting your writing to the work of others. </a:t>
            </a:r>
          </a:p>
          <a:p>
            <a:endParaRPr lang="en-GB" b="1" dirty="0">
              <a:solidFill>
                <a:schemeClr val="bg1"/>
              </a:solidFill>
              <a:latin typeface="+mj-lt"/>
            </a:endParaRPr>
          </a:p>
        </p:txBody>
      </p:sp>
      <p:sp>
        <p:nvSpPr>
          <p:cNvPr id="15" name="TextBox 14">
            <a:extLst>
              <a:ext uri="{FF2B5EF4-FFF2-40B4-BE49-F238E27FC236}">
                <a16:creationId xmlns:a16="http://schemas.microsoft.com/office/drawing/2014/main" id="{DE346AB2-7DF2-4D3C-9793-9D3FA6ED8F51}"/>
              </a:ext>
            </a:extLst>
          </p:cNvPr>
          <p:cNvSpPr txBox="1"/>
          <p:nvPr/>
        </p:nvSpPr>
        <p:spPr>
          <a:xfrm>
            <a:off x="5029600" y="1771422"/>
            <a:ext cx="1688834" cy="1508105"/>
          </a:xfrm>
          <a:prstGeom prst="rect">
            <a:avLst/>
          </a:prstGeom>
          <a:noFill/>
          <a:ln>
            <a:noFill/>
          </a:ln>
        </p:spPr>
        <p:txBody>
          <a:bodyPr wrap="square" rtlCol="0">
            <a:spAutoFit/>
          </a:bodyPr>
          <a:lstStyle/>
          <a:p>
            <a:r>
              <a:rPr lang="en-GB" b="1" dirty="0">
                <a:solidFill>
                  <a:schemeClr val="bg1"/>
                </a:solidFill>
                <a:latin typeface="+mj-lt"/>
              </a:rPr>
              <a:t>Plagiarism</a:t>
            </a:r>
          </a:p>
          <a:p>
            <a:endParaRPr lang="en-GB" sz="1400" dirty="0"/>
          </a:p>
          <a:p>
            <a:r>
              <a:rPr lang="en-GB" sz="1400" dirty="0"/>
              <a:t>By not copying and pasting you show you are not stealing.</a:t>
            </a:r>
          </a:p>
          <a:p>
            <a:endParaRPr lang="en-GB" b="1" dirty="0">
              <a:solidFill>
                <a:schemeClr val="bg1"/>
              </a:solidFill>
              <a:latin typeface="+mj-lt"/>
            </a:endParaRPr>
          </a:p>
        </p:txBody>
      </p:sp>
      <p:sp>
        <p:nvSpPr>
          <p:cNvPr id="16" name="TextBox 15">
            <a:extLst>
              <a:ext uri="{FF2B5EF4-FFF2-40B4-BE49-F238E27FC236}">
                <a16:creationId xmlns:a16="http://schemas.microsoft.com/office/drawing/2014/main" id="{40277773-1E2D-4C52-A364-4FA5772A5819}"/>
              </a:ext>
            </a:extLst>
          </p:cNvPr>
          <p:cNvSpPr txBox="1"/>
          <p:nvPr/>
        </p:nvSpPr>
        <p:spPr>
          <a:xfrm>
            <a:off x="3208331" y="1771422"/>
            <a:ext cx="1915028" cy="1508105"/>
          </a:xfrm>
          <a:prstGeom prst="rect">
            <a:avLst/>
          </a:prstGeom>
          <a:noFill/>
          <a:ln>
            <a:noFill/>
          </a:ln>
        </p:spPr>
        <p:txBody>
          <a:bodyPr wrap="square" rtlCol="0">
            <a:spAutoFit/>
          </a:bodyPr>
          <a:lstStyle/>
          <a:p>
            <a:r>
              <a:rPr lang="en-GB" b="1" dirty="0">
                <a:solidFill>
                  <a:schemeClr val="bg1"/>
                </a:solidFill>
                <a:latin typeface="+mj-lt"/>
              </a:rPr>
              <a:t>Authenticity</a:t>
            </a:r>
          </a:p>
          <a:p>
            <a:endParaRPr lang="en-GB" sz="1400" dirty="0"/>
          </a:p>
          <a:p>
            <a:r>
              <a:rPr lang="en-GB" sz="1400" dirty="0"/>
              <a:t>Demonstrates your knowledge and your academic voice</a:t>
            </a:r>
          </a:p>
          <a:p>
            <a:endParaRPr lang="en-GB" b="1" dirty="0">
              <a:solidFill>
                <a:schemeClr val="bg1"/>
              </a:solidFill>
              <a:latin typeface="+mj-lt"/>
            </a:endParaRPr>
          </a:p>
        </p:txBody>
      </p:sp>
      <p:sp>
        <p:nvSpPr>
          <p:cNvPr id="17" name="TextBox 16">
            <a:extLst>
              <a:ext uri="{FF2B5EF4-FFF2-40B4-BE49-F238E27FC236}">
                <a16:creationId xmlns:a16="http://schemas.microsoft.com/office/drawing/2014/main" id="{4877FAF6-2E34-4F8D-A25B-7E930F68973F}"/>
              </a:ext>
            </a:extLst>
          </p:cNvPr>
          <p:cNvSpPr txBox="1"/>
          <p:nvPr/>
        </p:nvSpPr>
        <p:spPr>
          <a:xfrm>
            <a:off x="1763914" y="1771422"/>
            <a:ext cx="1653675" cy="1723549"/>
          </a:xfrm>
          <a:prstGeom prst="rect">
            <a:avLst/>
          </a:prstGeom>
          <a:noFill/>
          <a:ln>
            <a:noFill/>
          </a:ln>
        </p:spPr>
        <p:txBody>
          <a:bodyPr wrap="square" rtlCol="0">
            <a:spAutoFit/>
          </a:bodyPr>
          <a:lstStyle/>
          <a:p>
            <a:r>
              <a:rPr lang="en-GB" b="1" dirty="0">
                <a:solidFill>
                  <a:schemeClr val="bg1"/>
                </a:solidFill>
                <a:latin typeface="+mj-lt"/>
              </a:rPr>
              <a:t>Concise</a:t>
            </a:r>
          </a:p>
          <a:p>
            <a:endParaRPr lang="en-GB" sz="1400" dirty="0"/>
          </a:p>
          <a:p>
            <a:r>
              <a:rPr lang="en-GB" sz="1400" dirty="0"/>
              <a:t>Wants you to choose the most relevant information.</a:t>
            </a:r>
          </a:p>
          <a:p>
            <a:endParaRPr lang="en-GB" b="1" dirty="0">
              <a:solidFill>
                <a:schemeClr val="bg1"/>
              </a:solidFill>
              <a:latin typeface="+mj-lt"/>
            </a:endParaRPr>
          </a:p>
        </p:txBody>
      </p:sp>
      <p:sp>
        <p:nvSpPr>
          <p:cNvPr id="26" name="Content Placeholder 2">
            <a:extLst>
              <a:ext uri="{FF2B5EF4-FFF2-40B4-BE49-F238E27FC236}">
                <a16:creationId xmlns:a16="http://schemas.microsoft.com/office/drawing/2014/main" id="{B69EAAAF-B91F-46CD-B216-0725D645B2B1}"/>
              </a:ext>
            </a:extLst>
          </p:cNvPr>
          <p:cNvSpPr txBox="1">
            <a:spLocks/>
          </p:cNvSpPr>
          <p:nvPr/>
        </p:nvSpPr>
        <p:spPr>
          <a:xfrm>
            <a:off x="-5151066" y="3856328"/>
            <a:ext cx="6139394" cy="2854844"/>
          </a:xfrm>
          <a:prstGeom prst="rect">
            <a:avLst/>
          </a:prstGeom>
        </p:spPr>
        <p:txBody>
          <a:bodyPr vert="horz" lIns="0" tIns="0" rIns="0" bIns="0" rtlCol="0">
            <a:normAutofit fontScale="92500"/>
          </a:bodyPr>
          <a:lstStyle>
            <a:lvl1pPr marL="177800" indent="-177800" algn="l" defTabSz="755957" rtl="0" eaLnBrk="1" latinLnBrk="0" hangingPunct="1">
              <a:lnSpc>
                <a:spcPct val="100000"/>
              </a:lnSpc>
              <a:spcBef>
                <a:spcPts val="600"/>
              </a:spcBef>
              <a:buClr>
                <a:schemeClr val="tx2"/>
              </a:buClr>
              <a:buFont typeface="Arial" panose="020B0604020202020204" pitchFamily="34" charset="0"/>
              <a:buChar char="•"/>
              <a:defRPr sz="1800" kern="1200">
                <a:solidFill>
                  <a:schemeClr val="accent5"/>
                </a:solidFill>
                <a:latin typeface="+mn-lt"/>
                <a:ea typeface="+mn-ea"/>
                <a:cs typeface="+mn-cs"/>
              </a:defRPr>
            </a:lvl1pPr>
            <a:lvl2pPr marL="361950" indent="-184150" algn="l" defTabSz="755957" rtl="0" eaLnBrk="1" latinLnBrk="0" hangingPunct="1">
              <a:lnSpc>
                <a:spcPct val="100000"/>
              </a:lnSpc>
              <a:spcBef>
                <a:spcPts val="600"/>
              </a:spcBef>
              <a:buClr>
                <a:schemeClr val="tx2"/>
              </a:buClr>
              <a:buFont typeface="Arial" panose="020B0604020202020204" pitchFamily="34" charset="0"/>
              <a:buChar char="•"/>
              <a:defRPr sz="1600" kern="1200">
                <a:solidFill>
                  <a:schemeClr val="accent5"/>
                </a:solidFill>
                <a:latin typeface="+mn-lt"/>
                <a:ea typeface="+mn-ea"/>
                <a:cs typeface="+mn-cs"/>
              </a:defRPr>
            </a:lvl2pPr>
            <a:lvl3pPr marL="539750" indent="-177800" algn="l" defTabSz="755957" rtl="0" eaLnBrk="1" latinLnBrk="0" hangingPunct="1">
              <a:lnSpc>
                <a:spcPct val="100000"/>
              </a:lnSpc>
              <a:spcBef>
                <a:spcPts val="600"/>
              </a:spcBef>
              <a:buClr>
                <a:schemeClr val="tx2"/>
              </a:buClr>
              <a:buFont typeface="Arial" panose="020B0604020202020204" pitchFamily="34" charset="0"/>
              <a:buChar char="•"/>
              <a:defRPr sz="1400" kern="1200">
                <a:solidFill>
                  <a:schemeClr val="accent5"/>
                </a:solidFill>
                <a:latin typeface="+mn-lt"/>
                <a:ea typeface="+mn-ea"/>
                <a:cs typeface="+mn-cs"/>
              </a:defRPr>
            </a:lvl3pPr>
            <a:lvl4pPr marL="717550" indent="-177800" algn="l" defTabSz="755957" rtl="0" eaLnBrk="1" latinLnBrk="0" hangingPunct="1">
              <a:lnSpc>
                <a:spcPct val="100000"/>
              </a:lnSpc>
              <a:spcBef>
                <a:spcPts val="600"/>
              </a:spcBef>
              <a:buClr>
                <a:schemeClr val="tx2"/>
              </a:buClr>
              <a:buFont typeface="Arial" panose="020B0604020202020204" pitchFamily="34" charset="0"/>
              <a:buChar char="•"/>
              <a:defRPr sz="1200" kern="1200">
                <a:solidFill>
                  <a:schemeClr val="accent5"/>
                </a:solidFill>
                <a:latin typeface="+mn-lt"/>
                <a:ea typeface="+mn-ea"/>
                <a:cs typeface="+mn-cs"/>
              </a:defRPr>
            </a:lvl4pPr>
            <a:lvl5pPr marL="895350" indent="-177800" algn="l" defTabSz="755957" rtl="0" eaLnBrk="1" latinLnBrk="0" hangingPunct="1">
              <a:lnSpc>
                <a:spcPct val="100000"/>
              </a:lnSpc>
              <a:spcBef>
                <a:spcPts val="600"/>
              </a:spcBef>
              <a:buClr>
                <a:schemeClr val="tx2"/>
              </a:buClr>
              <a:buFont typeface="Arial" panose="020B0604020202020204" pitchFamily="34" charset="0"/>
              <a:buChar char="•"/>
              <a:defRPr sz="1200" kern="1200">
                <a:solidFill>
                  <a:schemeClr val="accent5"/>
                </a:solidFill>
                <a:latin typeface="+mn-lt"/>
                <a:ea typeface="+mn-ea"/>
                <a:cs typeface="+mn-cs"/>
              </a:defRPr>
            </a:lvl5pPr>
            <a:lvl6pPr marL="2078883" indent="-188989" algn="l" defTabSz="75595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861" indent="-188989" algn="l" defTabSz="75595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840" indent="-188989" algn="l" defTabSz="75595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819" indent="-188989" algn="l" defTabSz="755957"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pPr marL="253735" indent="-253735" defTabSz="425226">
              <a:lnSpc>
                <a:spcPct val="150000"/>
              </a:lnSpc>
              <a:spcBef>
                <a:spcPts val="338"/>
              </a:spcBef>
              <a:buClr>
                <a:srgbClr val="006086"/>
              </a:buClr>
              <a:buFont typeface="+mj-lt"/>
              <a:buAutoNum type="arabicPeriod"/>
              <a:defRPr/>
            </a:pPr>
            <a:r>
              <a:rPr lang="en-GB" sz="1013" dirty="0">
                <a:solidFill>
                  <a:srgbClr val="394856"/>
                </a:solidFill>
                <a:latin typeface="Arial"/>
                <a:cs typeface="Times New Roman" panose="02020603050405020304" pitchFamily="18" charset="0"/>
              </a:rPr>
              <a:t>Changing the </a:t>
            </a:r>
            <a:r>
              <a:rPr lang="en-GB" sz="1013" b="1" dirty="0">
                <a:solidFill>
                  <a:srgbClr val="00B050"/>
                </a:solidFill>
                <a:latin typeface="Arial"/>
                <a:cs typeface="Times New Roman" panose="02020603050405020304" pitchFamily="18" charset="0"/>
              </a:rPr>
              <a:t>grammar</a:t>
            </a:r>
            <a:r>
              <a:rPr lang="en-GB" sz="1013" dirty="0">
                <a:solidFill>
                  <a:srgbClr val="394856"/>
                </a:solidFill>
                <a:latin typeface="Arial"/>
                <a:cs typeface="Times New Roman" panose="02020603050405020304" pitchFamily="18" charset="0"/>
              </a:rPr>
              <a:t> </a:t>
            </a:r>
            <a:br>
              <a:rPr lang="en-GB" sz="1125" dirty="0">
                <a:solidFill>
                  <a:srgbClr val="394856"/>
                </a:solidFill>
                <a:latin typeface="Arial"/>
                <a:cs typeface="Times New Roman" panose="02020603050405020304" pitchFamily="18" charset="0"/>
              </a:rPr>
            </a:br>
            <a:r>
              <a:rPr lang="en-GB" sz="844" dirty="0">
                <a:solidFill>
                  <a:srgbClr val="394856"/>
                </a:solidFill>
                <a:latin typeface="Arial"/>
                <a:cs typeface="Times New Roman" panose="02020603050405020304" pitchFamily="18" charset="0"/>
              </a:rPr>
              <a:t>(</a:t>
            </a:r>
            <a:r>
              <a:rPr lang="en-GB" sz="844" b="1" dirty="0">
                <a:solidFill>
                  <a:srgbClr val="394856"/>
                </a:solidFill>
                <a:latin typeface="Arial"/>
                <a:cs typeface="Times New Roman" panose="02020603050405020304" pitchFamily="18" charset="0"/>
              </a:rPr>
              <a:t>part of speech </a:t>
            </a:r>
            <a:r>
              <a:rPr lang="en-GB" sz="844" dirty="0">
                <a:solidFill>
                  <a:srgbClr val="394856"/>
                </a:solidFill>
                <a:latin typeface="Arial"/>
                <a:cs typeface="Times New Roman" panose="02020603050405020304" pitchFamily="18" charset="0"/>
              </a:rPr>
              <a:t>[</a:t>
            </a:r>
            <a:r>
              <a:rPr lang="en-GB" sz="844" i="1" dirty="0">
                <a:solidFill>
                  <a:srgbClr val="394856"/>
                </a:solidFill>
                <a:latin typeface="Arial"/>
                <a:cs typeface="Times New Roman" panose="02020603050405020304" pitchFamily="18" charset="0"/>
              </a:rPr>
              <a:t>verb – adjective - noun</a:t>
            </a:r>
            <a:r>
              <a:rPr lang="en-GB" sz="844" dirty="0">
                <a:solidFill>
                  <a:srgbClr val="394856"/>
                </a:solidFill>
                <a:latin typeface="Arial"/>
                <a:cs typeface="Times New Roman" panose="02020603050405020304" pitchFamily="18" charset="0"/>
              </a:rPr>
              <a:t>] &amp; </a:t>
            </a:r>
            <a:r>
              <a:rPr lang="en-GB" sz="844" b="1" dirty="0">
                <a:solidFill>
                  <a:srgbClr val="394856"/>
                </a:solidFill>
                <a:latin typeface="Arial"/>
                <a:cs typeface="Times New Roman" panose="02020603050405020304" pitchFamily="18" charset="0"/>
              </a:rPr>
              <a:t>word form </a:t>
            </a:r>
            <a:r>
              <a:rPr lang="en-GB" sz="844" dirty="0">
                <a:solidFill>
                  <a:srgbClr val="394856"/>
                </a:solidFill>
                <a:latin typeface="Arial"/>
                <a:cs typeface="Times New Roman" panose="02020603050405020304" pitchFamily="18" charset="0"/>
              </a:rPr>
              <a:t>[</a:t>
            </a:r>
            <a:r>
              <a:rPr lang="en-GB" sz="844" i="1" dirty="0">
                <a:solidFill>
                  <a:srgbClr val="394856"/>
                </a:solidFill>
                <a:latin typeface="Arial"/>
                <a:cs typeface="Times New Roman" panose="02020603050405020304" pitchFamily="18" charset="0"/>
              </a:rPr>
              <a:t>past – present – active – passive voice</a:t>
            </a:r>
            <a:r>
              <a:rPr lang="en-GB" sz="844" dirty="0">
                <a:solidFill>
                  <a:srgbClr val="394856"/>
                </a:solidFill>
                <a:latin typeface="Arial"/>
                <a:cs typeface="Times New Roman" panose="02020603050405020304" pitchFamily="18" charset="0"/>
              </a:rPr>
              <a:t>])</a:t>
            </a:r>
            <a:br>
              <a:rPr lang="en-GB" sz="900" dirty="0">
                <a:solidFill>
                  <a:srgbClr val="394856"/>
                </a:solidFill>
                <a:latin typeface="Arial"/>
                <a:cs typeface="Times New Roman" panose="02020603050405020304" pitchFamily="18" charset="0"/>
              </a:rPr>
            </a:br>
            <a:r>
              <a:rPr lang="en-GB" sz="788" dirty="0">
                <a:solidFill>
                  <a:srgbClr val="394856"/>
                </a:solidFill>
                <a:latin typeface="Arial"/>
                <a:cs typeface="Times New Roman" panose="02020603050405020304" pitchFamily="18" charset="0"/>
              </a:rPr>
              <a:t>	</a:t>
            </a:r>
            <a:r>
              <a:rPr lang="en-GB" sz="788" b="1" u="sng" dirty="0">
                <a:solidFill>
                  <a:srgbClr val="C00000"/>
                </a:solidFill>
                <a:latin typeface="Arial"/>
                <a:cs typeface="Times New Roman" panose="02020603050405020304" pitchFamily="18" charset="0"/>
              </a:rPr>
              <a:t>For example</a:t>
            </a:r>
            <a:r>
              <a:rPr lang="en-GB" sz="788" b="1" dirty="0">
                <a:solidFill>
                  <a:srgbClr val="C00000"/>
                </a:solidFill>
                <a:latin typeface="Arial"/>
                <a:cs typeface="Times New Roman" panose="02020603050405020304" pitchFamily="18" charset="0"/>
              </a:rPr>
              <a:t>: </a:t>
            </a:r>
            <a:br>
              <a:rPr lang="en-GB" sz="1013" b="1" dirty="0">
                <a:solidFill>
                  <a:srgbClr val="394856"/>
                </a:solidFill>
                <a:latin typeface="Arial"/>
                <a:cs typeface="Times New Roman" panose="02020603050405020304" pitchFamily="18" charset="0"/>
              </a:rPr>
            </a:br>
            <a:r>
              <a:rPr lang="en-GB" sz="1013" b="1" dirty="0">
                <a:solidFill>
                  <a:srgbClr val="394856"/>
                </a:solidFill>
                <a:latin typeface="Arial"/>
                <a:cs typeface="Times New Roman" panose="02020603050405020304" pitchFamily="18" charset="0"/>
              </a:rPr>
              <a:t>				</a:t>
            </a:r>
          </a:p>
          <a:p>
            <a:pPr marL="253735" indent="-253735" defTabSz="425226">
              <a:lnSpc>
                <a:spcPct val="150000"/>
              </a:lnSpc>
              <a:spcBef>
                <a:spcPts val="338"/>
              </a:spcBef>
              <a:buClr>
                <a:srgbClr val="006086"/>
              </a:buClr>
              <a:buFont typeface="+mj-lt"/>
              <a:buAutoNum type="arabicPeriod"/>
              <a:defRPr/>
            </a:pPr>
            <a:r>
              <a:rPr lang="en-GB" sz="1013" dirty="0">
                <a:solidFill>
                  <a:srgbClr val="394856"/>
                </a:solidFill>
                <a:latin typeface="Arial"/>
                <a:cs typeface="Times New Roman" panose="02020603050405020304" pitchFamily="18" charset="0"/>
              </a:rPr>
              <a:t>Changing the </a:t>
            </a:r>
            <a:r>
              <a:rPr lang="en-GB" sz="1013" b="1" dirty="0">
                <a:solidFill>
                  <a:srgbClr val="7030A0"/>
                </a:solidFill>
                <a:latin typeface="Arial"/>
                <a:cs typeface="Times New Roman" panose="02020603050405020304" pitchFamily="18" charset="0"/>
              </a:rPr>
              <a:t>word order </a:t>
            </a:r>
            <a:r>
              <a:rPr lang="en-GB" sz="1013" dirty="0">
                <a:solidFill>
                  <a:srgbClr val="394856"/>
                </a:solidFill>
                <a:latin typeface="Arial"/>
                <a:cs typeface="Times New Roman" panose="02020603050405020304" pitchFamily="18" charset="0"/>
              </a:rPr>
              <a:t>or </a:t>
            </a:r>
            <a:r>
              <a:rPr lang="en-GB" sz="1013" b="1" dirty="0">
                <a:solidFill>
                  <a:srgbClr val="7030A0"/>
                </a:solidFill>
                <a:latin typeface="Arial"/>
                <a:cs typeface="Times New Roman" panose="02020603050405020304" pitchFamily="18" charset="0"/>
              </a:rPr>
              <a:t>sentence structure </a:t>
            </a:r>
            <a:endParaRPr lang="en-GB" sz="1013" dirty="0">
              <a:solidFill>
                <a:srgbClr val="394856"/>
              </a:solidFill>
              <a:latin typeface="Arial"/>
              <a:cs typeface="Times New Roman" panose="02020603050405020304" pitchFamily="18" charset="0"/>
            </a:endParaRPr>
          </a:p>
          <a:p>
            <a:pPr marL="0" indent="0" defTabSz="425226">
              <a:lnSpc>
                <a:spcPct val="150000"/>
              </a:lnSpc>
              <a:spcBef>
                <a:spcPts val="338"/>
              </a:spcBef>
              <a:buClr>
                <a:srgbClr val="006086"/>
              </a:buClr>
              <a:buNone/>
              <a:defRPr/>
            </a:pPr>
            <a:r>
              <a:rPr lang="en-GB" sz="844" b="1" dirty="0">
                <a:solidFill>
                  <a:srgbClr val="394856"/>
                </a:solidFill>
                <a:latin typeface="Arial"/>
                <a:cs typeface="Times New Roman" panose="02020603050405020304" pitchFamily="18" charset="0"/>
              </a:rPr>
              <a:t>          </a:t>
            </a:r>
            <a:r>
              <a:rPr lang="en-GB" sz="844" dirty="0">
                <a:solidFill>
                  <a:srgbClr val="394856"/>
                </a:solidFill>
                <a:latin typeface="Arial"/>
                <a:cs typeface="Times New Roman" panose="02020603050405020304" pitchFamily="18" charset="0"/>
              </a:rPr>
              <a:t>(</a:t>
            </a:r>
            <a:r>
              <a:rPr lang="en-GB" sz="844" b="1" dirty="0">
                <a:solidFill>
                  <a:srgbClr val="5AC4BE">
                    <a:lumMod val="75000"/>
                  </a:srgbClr>
                </a:solidFill>
                <a:latin typeface="Arial"/>
                <a:cs typeface="Times New Roman" panose="02020603050405020304" pitchFamily="18" charset="0"/>
              </a:rPr>
              <a:t>Subject</a:t>
            </a:r>
            <a:r>
              <a:rPr lang="en-GB" sz="844" dirty="0">
                <a:solidFill>
                  <a:srgbClr val="394856"/>
                </a:solidFill>
                <a:latin typeface="Arial"/>
                <a:cs typeface="Times New Roman" panose="02020603050405020304" pitchFamily="18" charset="0"/>
              </a:rPr>
              <a:t> – </a:t>
            </a:r>
            <a:r>
              <a:rPr lang="en-GB" sz="844" b="1" dirty="0">
                <a:solidFill>
                  <a:srgbClr val="006086">
                    <a:lumMod val="60000"/>
                    <a:lumOff val="40000"/>
                  </a:srgbClr>
                </a:solidFill>
                <a:latin typeface="Arial"/>
                <a:cs typeface="Times New Roman" panose="02020603050405020304" pitchFamily="18" charset="0"/>
              </a:rPr>
              <a:t>Verb</a:t>
            </a:r>
            <a:r>
              <a:rPr lang="en-GB" sz="844" dirty="0">
                <a:solidFill>
                  <a:srgbClr val="394856"/>
                </a:solidFill>
                <a:latin typeface="Arial"/>
                <a:cs typeface="Times New Roman" panose="02020603050405020304" pitchFamily="18" charset="0"/>
              </a:rPr>
              <a:t> – </a:t>
            </a:r>
            <a:r>
              <a:rPr lang="en-GB" sz="844" b="1" dirty="0">
                <a:solidFill>
                  <a:srgbClr val="00B3E7">
                    <a:lumMod val="75000"/>
                  </a:srgbClr>
                </a:solidFill>
                <a:latin typeface="Arial"/>
                <a:cs typeface="Times New Roman" panose="02020603050405020304" pitchFamily="18" charset="0"/>
              </a:rPr>
              <a:t>Object</a:t>
            </a:r>
            <a:r>
              <a:rPr lang="en-GB" sz="844" dirty="0">
                <a:solidFill>
                  <a:srgbClr val="394856"/>
                </a:solidFill>
                <a:latin typeface="Arial"/>
                <a:cs typeface="Times New Roman" panose="02020603050405020304" pitchFamily="18" charset="0"/>
              </a:rPr>
              <a:t>)</a:t>
            </a:r>
            <a:br>
              <a:rPr lang="en-GB" sz="844" dirty="0">
                <a:solidFill>
                  <a:srgbClr val="394856"/>
                </a:solidFill>
                <a:latin typeface="Arial"/>
                <a:cs typeface="Times New Roman" panose="02020603050405020304" pitchFamily="18" charset="0"/>
              </a:rPr>
            </a:br>
            <a:r>
              <a:rPr lang="en-GB" sz="900" b="1" dirty="0">
                <a:solidFill>
                  <a:srgbClr val="394856"/>
                </a:solidFill>
                <a:latin typeface="Arial"/>
                <a:cs typeface="Times New Roman" panose="02020603050405020304" pitchFamily="18" charset="0"/>
              </a:rPr>
              <a:t>	</a:t>
            </a:r>
            <a:r>
              <a:rPr lang="en-GB" sz="788" b="1" u="sng" dirty="0">
                <a:solidFill>
                  <a:srgbClr val="C00000"/>
                </a:solidFill>
                <a:latin typeface="Arial"/>
                <a:cs typeface="Times New Roman" panose="02020603050405020304" pitchFamily="18" charset="0"/>
              </a:rPr>
              <a:t>For example</a:t>
            </a:r>
            <a:r>
              <a:rPr lang="en-GB" sz="788" b="1" dirty="0">
                <a:solidFill>
                  <a:srgbClr val="C00000"/>
                </a:solidFill>
                <a:latin typeface="Arial"/>
                <a:cs typeface="Times New Roman" panose="02020603050405020304" pitchFamily="18" charset="0"/>
              </a:rPr>
              <a:t>:</a:t>
            </a:r>
          </a:p>
          <a:p>
            <a:pPr marL="0" indent="0" defTabSz="425226">
              <a:lnSpc>
                <a:spcPct val="150000"/>
              </a:lnSpc>
              <a:spcBef>
                <a:spcPts val="338"/>
              </a:spcBef>
              <a:buClr>
                <a:srgbClr val="006086"/>
              </a:buClr>
              <a:buNone/>
              <a:defRPr/>
            </a:pPr>
            <a:endParaRPr lang="en-GB" sz="1125" i="1" dirty="0">
              <a:solidFill>
                <a:srgbClr val="394856"/>
              </a:solidFill>
              <a:latin typeface="Arial"/>
              <a:cs typeface="Times New Roman" panose="02020603050405020304" pitchFamily="18" charset="0"/>
            </a:endParaRPr>
          </a:p>
          <a:p>
            <a:pPr marL="0" indent="0" defTabSz="425226">
              <a:lnSpc>
                <a:spcPct val="150000"/>
              </a:lnSpc>
              <a:spcBef>
                <a:spcPts val="338"/>
              </a:spcBef>
              <a:buClr>
                <a:srgbClr val="006086"/>
              </a:buClr>
              <a:buNone/>
              <a:defRPr/>
            </a:pPr>
            <a:br>
              <a:rPr lang="en-GB" sz="1125" i="1" dirty="0">
                <a:solidFill>
                  <a:srgbClr val="394856"/>
                </a:solidFill>
                <a:latin typeface="Arial"/>
                <a:cs typeface="Times New Roman" panose="02020603050405020304" pitchFamily="18" charset="0"/>
              </a:rPr>
            </a:br>
            <a:r>
              <a:rPr lang="en-GB" sz="1125" dirty="0">
                <a:solidFill>
                  <a:srgbClr val="394856"/>
                </a:solidFill>
                <a:latin typeface="Arial"/>
                <a:cs typeface="Times New Roman" panose="02020603050405020304" pitchFamily="18" charset="0"/>
              </a:rPr>
              <a:t>3.    </a:t>
            </a:r>
            <a:r>
              <a:rPr lang="en-GB" sz="1013" dirty="0">
                <a:solidFill>
                  <a:srgbClr val="394856"/>
                </a:solidFill>
                <a:latin typeface="Arial"/>
                <a:cs typeface="Times New Roman" panose="02020603050405020304" pitchFamily="18" charset="0"/>
              </a:rPr>
              <a:t>Using </a:t>
            </a:r>
            <a:r>
              <a:rPr lang="en-GB" sz="1013" b="1" dirty="0">
                <a:solidFill>
                  <a:srgbClr val="0070C0"/>
                </a:solidFill>
                <a:latin typeface="Arial"/>
                <a:cs typeface="Times New Roman" panose="02020603050405020304" pitchFamily="18" charset="0"/>
              </a:rPr>
              <a:t>synonyms</a:t>
            </a:r>
            <a:r>
              <a:rPr lang="en-GB" sz="1013" dirty="0">
                <a:solidFill>
                  <a:srgbClr val="394856"/>
                </a:solidFill>
                <a:latin typeface="Arial"/>
                <a:cs typeface="Times New Roman" panose="02020603050405020304" pitchFamily="18" charset="0"/>
              </a:rPr>
              <a:t> or </a:t>
            </a:r>
            <a:r>
              <a:rPr lang="en-GB" sz="1013" b="1" dirty="0">
                <a:solidFill>
                  <a:srgbClr val="0070C0"/>
                </a:solidFill>
                <a:latin typeface="Arial"/>
                <a:cs typeface="Times New Roman" panose="02020603050405020304" pitchFamily="18" charset="0"/>
              </a:rPr>
              <a:t>antonyms</a:t>
            </a:r>
            <a:r>
              <a:rPr lang="en-GB" sz="1013" dirty="0">
                <a:solidFill>
                  <a:srgbClr val="0070C0"/>
                </a:solidFill>
                <a:latin typeface="Arial"/>
                <a:cs typeface="Times New Roman" panose="02020603050405020304" pitchFamily="18" charset="0"/>
              </a:rPr>
              <a:t> </a:t>
            </a:r>
            <a:br>
              <a:rPr lang="en-GB" sz="1125" dirty="0">
                <a:solidFill>
                  <a:srgbClr val="394856"/>
                </a:solidFill>
                <a:latin typeface="Arial"/>
                <a:cs typeface="Times New Roman" panose="02020603050405020304" pitchFamily="18" charset="0"/>
              </a:rPr>
            </a:br>
            <a:r>
              <a:rPr lang="en-GB" sz="1125" dirty="0">
                <a:solidFill>
                  <a:srgbClr val="394856"/>
                </a:solidFill>
                <a:latin typeface="Arial"/>
                <a:cs typeface="Times New Roman" panose="02020603050405020304" pitchFamily="18" charset="0"/>
              </a:rPr>
              <a:t>       </a:t>
            </a:r>
            <a:r>
              <a:rPr lang="en-GB" sz="844" dirty="0">
                <a:solidFill>
                  <a:srgbClr val="394856"/>
                </a:solidFill>
                <a:latin typeface="Arial"/>
                <a:cs typeface="Times New Roman" panose="02020603050405020304" pitchFamily="18" charset="0"/>
              </a:rPr>
              <a:t>(</a:t>
            </a:r>
            <a:r>
              <a:rPr lang="en-GB" sz="844" b="1" dirty="0">
                <a:solidFill>
                  <a:srgbClr val="394856"/>
                </a:solidFill>
                <a:latin typeface="Arial"/>
                <a:cs typeface="Times New Roman" panose="02020603050405020304" pitchFamily="18" charset="0"/>
              </a:rPr>
              <a:t>words or phrases </a:t>
            </a:r>
            <a:r>
              <a:rPr lang="en-GB" sz="844" dirty="0">
                <a:solidFill>
                  <a:srgbClr val="394856"/>
                </a:solidFill>
                <a:latin typeface="Arial"/>
                <a:cs typeface="Times New Roman" panose="02020603050405020304" pitchFamily="18" charset="0"/>
              </a:rPr>
              <a:t>which are </a:t>
            </a:r>
            <a:r>
              <a:rPr lang="en-GB" sz="844" b="1" u="sng" dirty="0">
                <a:solidFill>
                  <a:srgbClr val="394856"/>
                </a:solidFill>
                <a:latin typeface="Arial"/>
                <a:cs typeface="Times New Roman" panose="02020603050405020304" pitchFamily="18" charset="0"/>
              </a:rPr>
              <a:t>same</a:t>
            </a:r>
            <a:r>
              <a:rPr lang="en-GB" sz="844" dirty="0">
                <a:solidFill>
                  <a:srgbClr val="394856"/>
                </a:solidFill>
                <a:latin typeface="Arial"/>
                <a:cs typeface="Times New Roman" panose="02020603050405020304" pitchFamily="18" charset="0"/>
              </a:rPr>
              <a:t> / </a:t>
            </a:r>
            <a:r>
              <a:rPr lang="en-GB" sz="844" b="1" u="sng" dirty="0">
                <a:solidFill>
                  <a:srgbClr val="394856"/>
                </a:solidFill>
                <a:latin typeface="Arial"/>
                <a:cs typeface="Times New Roman" panose="02020603050405020304" pitchFamily="18" charset="0"/>
              </a:rPr>
              <a:t>similar</a:t>
            </a:r>
            <a:r>
              <a:rPr lang="en-GB" sz="844" dirty="0">
                <a:solidFill>
                  <a:srgbClr val="394856"/>
                </a:solidFill>
                <a:latin typeface="Arial"/>
                <a:cs typeface="Times New Roman" panose="02020603050405020304" pitchFamily="18" charset="0"/>
              </a:rPr>
              <a:t> / </a:t>
            </a:r>
            <a:r>
              <a:rPr lang="en-GB" sz="844" b="1" u="sng" dirty="0">
                <a:solidFill>
                  <a:srgbClr val="394856"/>
                </a:solidFill>
                <a:latin typeface="Arial"/>
                <a:cs typeface="Times New Roman" panose="02020603050405020304" pitchFamily="18" charset="0"/>
              </a:rPr>
              <a:t>opposite</a:t>
            </a:r>
            <a:r>
              <a:rPr lang="en-GB" sz="844" dirty="0">
                <a:solidFill>
                  <a:srgbClr val="394856"/>
                </a:solidFill>
                <a:latin typeface="Arial"/>
                <a:cs typeface="Times New Roman" panose="02020603050405020304" pitchFamily="18" charset="0"/>
              </a:rPr>
              <a:t> meaning)</a:t>
            </a:r>
            <a:br>
              <a:rPr lang="en-GB" sz="844" dirty="0">
                <a:solidFill>
                  <a:srgbClr val="394856"/>
                </a:solidFill>
                <a:latin typeface="Arial"/>
                <a:cs typeface="Times New Roman" panose="02020603050405020304" pitchFamily="18" charset="0"/>
              </a:rPr>
            </a:br>
            <a:r>
              <a:rPr lang="en-GB" sz="1125" dirty="0">
                <a:solidFill>
                  <a:srgbClr val="394856"/>
                </a:solidFill>
                <a:latin typeface="Arial"/>
                <a:cs typeface="Times New Roman" panose="02020603050405020304" pitchFamily="18" charset="0"/>
              </a:rPr>
              <a:t>	</a:t>
            </a:r>
            <a:r>
              <a:rPr lang="en-GB" sz="788" b="1" u="sng" dirty="0">
                <a:solidFill>
                  <a:srgbClr val="C00000"/>
                </a:solidFill>
                <a:latin typeface="Arial"/>
                <a:cs typeface="Times New Roman" panose="02020603050405020304" pitchFamily="18" charset="0"/>
              </a:rPr>
              <a:t>For example</a:t>
            </a:r>
            <a:r>
              <a:rPr lang="en-GB" sz="788" b="1" dirty="0">
                <a:solidFill>
                  <a:srgbClr val="C00000"/>
                </a:solidFill>
                <a:latin typeface="Arial"/>
                <a:cs typeface="Times New Roman" panose="02020603050405020304" pitchFamily="18" charset="0"/>
              </a:rPr>
              <a:t>: </a:t>
            </a:r>
            <a:br>
              <a:rPr lang="en-GB" sz="1013" b="1" dirty="0">
                <a:solidFill>
                  <a:srgbClr val="394856"/>
                </a:solidFill>
                <a:latin typeface="Arial"/>
                <a:cs typeface="Times New Roman" panose="02020603050405020304" pitchFamily="18" charset="0"/>
              </a:rPr>
            </a:br>
            <a:r>
              <a:rPr lang="en-GB" sz="1013" b="1" dirty="0">
                <a:solidFill>
                  <a:srgbClr val="394856"/>
                </a:solidFill>
                <a:latin typeface="Arial"/>
                <a:cs typeface="Times New Roman" panose="02020603050405020304" pitchFamily="18" charset="0"/>
              </a:rPr>
              <a:t>				</a:t>
            </a:r>
            <a:endParaRPr lang="en-GB" sz="1125" b="1" dirty="0">
              <a:solidFill>
                <a:srgbClr val="0070C0"/>
              </a:solidFill>
              <a:latin typeface="Arial"/>
              <a:cs typeface="Times New Roman" panose="02020603050405020304" pitchFamily="18" charset="0"/>
            </a:endParaRPr>
          </a:p>
        </p:txBody>
      </p:sp>
      <p:sp>
        <p:nvSpPr>
          <p:cNvPr id="30" name="TextBox 29">
            <a:extLst>
              <a:ext uri="{FF2B5EF4-FFF2-40B4-BE49-F238E27FC236}">
                <a16:creationId xmlns:a16="http://schemas.microsoft.com/office/drawing/2014/main" id="{F03F3BF2-AEA7-4311-8C3C-74919A61D9D0}"/>
              </a:ext>
            </a:extLst>
          </p:cNvPr>
          <p:cNvSpPr txBox="1"/>
          <p:nvPr/>
        </p:nvSpPr>
        <p:spPr>
          <a:xfrm>
            <a:off x="386212" y="7491962"/>
            <a:ext cx="5963788" cy="1015663"/>
          </a:xfrm>
          <a:prstGeom prst="rect">
            <a:avLst/>
          </a:prstGeom>
          <a:noFill/>
          <a:ln>
            <a:noFill/>
          </a:ln>
        </p:spPr>
        <p:txBody>
          <a:bodyPr wrap="square" rtlCol="0">
            <a:spAutoFit/>
          </a:bodyPr>
          <a:lstStyle/>
          <a:p>
            <a:r>
              <a:rPr lang="en-GB" b="1" dirty="0">
                <a:solidFill>
                  <a:schemeClr val="bg1"/>
                </a:solidFill>
                <a:latin typeface="+mj-lt"/>
              </a:rPr>
              <a:t>Beware the Synonyms function!</a:t>
            </a:r>
          </a:p>
          <a:p>
            <a:r>
              <a:rPr lang="en-GB" sz="1400" dirty="0"/>
              <a:t>Paraphrasing is not just replacing words. If you use the synonyms function when writing you must know what the new word means. Fanciness for the sake of it is bad academic writing.  </a:t>
            </a:r>
            <a:endParaRPr lang="en-GB" b="1" dirty="0">
              <a:solidFill>
                <a:schemeClr val="bg1"/>
              </a:solidFill>
              <a:latin typeface="+mj-lt"/>
            </a:endParaRPr>
          </a:p>
        </p:txBody>
      </p:sp>
      <p:graphicFrame>
        <p:nvGraphicFramePr>
          <p:cNvPr id="33" name="Table 32">
            <a:extLst>
              <a:ext uri="{FF2B5EF4-FFF2-40B4-BE49-F238E27FC236}">
                <a16:creationId xmlns:a16="http://schemas.microsoft.com/office/drawing/2014/main" id="{18EF724C-00F2-4286-98A7-CECE04BD61F0}"/>
              </a:ext>
            </a:extLst>
          </p:cNvPr>
          <p:cNvGraphicFramePr>
            <a:graphicFrameLocks noGrp="1"/>
          </p:cNvGraphicFramePr>
          <p:nvPr>
            <p:extLst>
              <p:ext uri="{D42A27DB-BD31-4B8C-83A1-F6EECF244321}">
                <p14:modId xmlns:p14="http://schemas.microsoft.com/office/powerpoint/2010/main" val="196877079"/>
              </p:ext>
            </p:extLst>
          </p:nvPr>
        </p:nvGraphicFramePr>
        <p:xfrm>
          <a:off x="367005" y="8641793"/>
          <a:ext cx="6008393" cy="929575"/>
        </p:xfrm>
        <a:graphic>
          <a:graphicData uri="http://schemas.openxmlformats.org/drawingml/2006/table">
            <a:tbl>
              <a:tblPr firstRow="1" firstCol="1" bandRow="1">
                <a:tableStyleId>{C4B1156A-380E-4F78-BDF5-A606A8083BF9}</a:tableStyleId>
              </a:tblPr>
              <a:tblGrid>
                <a:gridCol w="830650">
                  <a:extLst>
                    <a:ext uri="{9D8B030D-6E8A-4147-A177-3AD203B41FA5}">
                      <a16:colId xmlns:a16="http://schemas.microsoft.com/office/drawing/2014/main" val="216190158"/>
                    </a:ext>
                  </a:extLst>
                </a:gridCol>
                <a:gridCol w="5177743">
                  <a:extLst>
                    <a:ext uri="{9D8B030D-6E8A-4147-A177-3AD203B41FA5}">
                      <a16:colId xmlns:a16="http://schemas.microsoft.com/office/drawing/2014/main" val="207514192"/>
                    </a:ext>
                  </a:extLst>
                </a:gridCol>
              </a:tblGrid>
              <a:tr h="361811">
                <a:tc>
                  <a:txBody>
                    <a:bodyPr/>
                    <a:lstStyle/>
                    <a:p>
                      <a:pPr algn="ctr">
                        <a:lnSpc>
                          <a:spcPct val="107000"/>
                        </a:lnSpc>
                        <a:spcAft>
                          <a:spcPts val="800"/>
                        </a:spcAft>
                      </a:pPr>
                      <a:r>
                        <a:rPr lang="en-GB" sz="1200" b="0" dirty="0">
                          <a:effectLst/>
                        </a:rPr>
                        <a:t>Good</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320720" rtl="0" eaLnBrk="1" fontAlgn="auto" latinLnBrk="0" hangingPunct="1">
                        <a:lnSpc>
                          <a:spcPct val="107000"/>
                        </a:lnSpc>
                        <a:spcBef>
                          <a:spcPts val="0"/>
                        </a:spcBef>
                        <a:spcAft>
                          <a:spcPts val="800"/>
                        </a:spcAft>
                        <a:buClrTx/>
                        <a:buSzTx/>
                        <a:buFontTx/>
                        <a:buNone/>
                        <a:tabLst/>
                        <a:defRPr/>
                      </a:pPr>
                      <a:r>
                        <a:rPr lang="en-GB" sz="1200" b="0" dirty="0">
                          <a:effectLst/>
                        </a:rPr>
                        <a:t>When I </a:t>
                      </a:r>
                      <a:r>
                        <a:rPr lang="en-GB" sz="1200" b="1" dirty="0">
                          <a:effectLst/>
                        </a:rPr>
                        <a:t>talked</a:t>
                      </a:r>
                      <a:r>
                        <a:rPr lang="en-GB" sz="1200" b="0" dirty="0">
                          <a:effectLst/>
                        </a:rPr>
                        <a:t> with my manager we soon </a:t>
                      </a:r>
                      <a:r>
                        <a:rPr lang="en-GB" sz="1200" b="1" dirty="0">
                          <a:effectLst/>
                        </a:rPr>
                        <a:t>agreed</a:t>
                      </a:r>
                      <a:r>
                        <a:rPr lang="en-GB" sz="1200" b="0" dirty="0">
                          <a:effectLst/>
                        </a:rPr>
                        <a:t> that even though it was </a:t>
                      </a:r>
                      <a:r>
                        <a:rPr lang="en-GB" sz="1200" b="1" dirty="0">
                          <a:effectLst/>
                        </a:rPr>
                        <a:t>difficult</a:t>
                      </a:r>
                      <a:r>
                        <a:rPr lang="en-GB" sz="1200" b="0" dirty="0">
                          <a:effectLst/>
                        </a:rPr>
                        <a:t> being </a:t>
                      </a:r>
                      <a:r>
                        <a:rPr lang="en-GB" sz="1200" b="1" dirty="0">
                          <a:effectLst/>
                        </a:rPr>
                        <a:t>shouted at</a:t>
                      </a:r>
                      <a:r>
                        <a:rPr lang="en-GB" sz="1200" b="0" dirty="0">
                          <a:effectLst/>
                        </a:rPr>
                        <a:t>, I had </a:t>
                      </a:r>
                      <a:r>
                        <a:rPr lang="en-GB" sz="1200" b="1" dirty="0">
                          <a:effectLst/>
                        </a:rPr>
                        <a:t>learned</a:t>
                      </a:r>
                      <a:r>
                        <a:rPr lang="en-GB" sz="1200" b="0" dirty="0">
                          <a:effectLst/>
                        </a:rPr>
                        <a:t> something about the </a:t>
                      </a:r>
                      <a:r>
                        <a:rPr lang="en-GB" sz="1200" b="1" dirty="0">
                          <a:effectLst/>
                        </a:rPr>
                        <a:t>job</a:t>
                      </a:r>
                      <a:r>
                        <a:rPr lang="en-GB" sz="1200" b="0" dirty="0">
                          <a:effectLst/>
                        </a:rPr>
                        <a:t>.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54533086"/>
                  </a:ext>
                </a:extLst>
              </a:tr>
              <a:tr h="546797">
                <a:tc>
                  <a:txBody>
                    <a:bodyPr/>
                    <a:lstStyle/>
                    <a:p>
                      <a:pPr marL="0" marR="0" lvl="0" indent="0" algn="ctr" defTabSz="1320720" rtl="0" eaLnBrk="1" fontAlgn="auto" latinLnBrk="0" hangingPunct="1">
                        <a:lnSpc>
                          <a:spcPct val="107000"/>
                        </a:lnSpc>
                        <a:spcBef>
                          <a:spcPts val="0"/>
                        </a:spcBef>
                        <a:spcAft>
                          <a:spcPts val="800"/>
                        </a:spcAft>
                        <a:buClrTx/>
                        <a:buSzTx/>
                        <a:buFontTx/>
                        <a:buNone/>
                        <a:tabLst/>
                        <a:defRPr/>
                      </a:pPr>
                      <a:r>
                        <a:rPr lang="en-GB" sz="1200" dirty="0">
                          <a:effectLst/>
                        </a:rPr>
                        <a:t>Bad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320720" rtl="0" eaLnBrk="1" fontAlgn="auto" latinLnBrk="0" hangingPunct="1">
                        <a:lnSpc>
                          <a:spcPct val="107000"/>
                        </a:lnSpc>
                        <a:spcBef>
                          <a:spcPts val="0"/>
                        </a:spcBef>
                        <a:spcAft>
                          <a:spcPts val="800"/>
                        </a:spcAft>
                        <a:buClrTx/>
                        <a:buSzTx/>
                        <a:buFontTx/>
                        <a:buNone/>
                        <a:tabLst/>
                        <a:defRPr/>
                      </a:pPr>
                      <a:r>
                        <a:rPr lang="en-GB" sz="1200" b="0" dirty="0">
                          <a:effectLst/>
                        </a:rPr>
                        <a:t>When I </a:t>
                      </a:r>
                      <a:r>
                        <a:rPr lang="en-GB" sz="1200" b="1" dirty="0">
                          <a:effectLst/>
                        </a:rPr>
                        <a:t>communicated</a:t>
                      </a:r>
                      <a:r>
                        <a:rPr lang="en-GB" sz="1200" b="0" dirty="0">
                          <a:effectLst/>
                        </a:rPr>
                        <a:t> with my manager we soon </a:t>
                      </a:r>
                      <a:r>
                        <a:rPr lang="en-GB" sz="1200" b="1" dirty="0">
                          <a:effectLst/>
                        </a:rPr>
                        <a:t>contracted</a:t>
                      </a:r>
                      <a:r>
                        <a:rPr lang="en-GB" sz="1200" b="0" dirty="0">
                          <a:effectLst/>
                        </a:rPr>
                        <a:t> that even though it was </a:t>
                      </a:r>
                      <a:r>
                        <a:rPr lang="en-GB" sz="1200" b="1" dirty="0">
                          <a:effectLst/>
                        </a:rPr>
                        <a:t>grim</a:t>
                      </a:r>
                      <a:r>
                        <a:rPr lang="en-GB" sz="1200" b="0" dirty="0">
                          <a:effectLst/>
                        </a:rPr>
                        <a:t> being </a:t>
                      </a:r>
                      <a:r>
                        <a:rPr lang="en-GB" sz="1200" b="1" dirty="0">
                          <a:effectLst/>
                        </a:rPr>
                        <a:t>harangued</a:t>
                      </a:r>
                      <a:r>
                        <a:rPr lang="en-GB" sz="1200" b="0" dirty="0">
                          <a:effectLst/>
                        </a:rPr>
                        <a:t>, I had </a:t>
                      </a:r>
                      <a:r>
                        <a:rPr lang="en-GB" sz="1200" b="1" dirty="0">
                          <a:effectLst/>
                        </a:rPr>
                        <a:t>erudite</a:t>
                      </a:r>
                      <a:r>
                        <a:rPr lang="en-GB" sz="1200" b="0" dirty="0">
                          <a:effectLst/>
                        </a:rPr>
                        <a:t> something about the </a:t>
                      </a:r>
                      <a:r>
                        <a:rPr lang="en-GB" sz="1200" b="1" dirty="0">
                          <a:effectLst/>
                        </a:rPr>
                        <a:t>employment</a:t>
                      </a:r>
                      <a:r>
                        <a:rPr lang="en-GB" sz="1200" b="0"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7343439"/>
                  </a:ext>
                </a:extLst>
              </a:tr>
            </a:tbl>
          </a:graphicData>
        </a:graphic>
      </p:graphicFrame>
      <p:grpSp>
        <p:nvGrpSpPr>
          <p:cNvPr id="67" name="Group 66">
            <a:extLst>
              <a:ext uri="{FF2B5EF4-FFF2-40B4-BE49-F238E27FC236}">
                <a16:creationId xmlns:a16="http://schemas.microsoft.com/office/drawing/2014/main" id="{2C629380-E774-4A08-A6B5-C2599C8324A2}"/>
              </a:ext>
            </a:extLst>
          </p:cNvPr>
          <p:cNvGrpSpPr/>
          <p:nvPr/>
        </p:nvGrpSpPr>
        <p:grpSpPr>
          <a:xfrm>
            <a:off x="213474" y="3295635"/>
            <a:ext cx="5996874" cy="4049197"/>
            <a:chOff x="315074" y="3473435"/>
            <a:chExt cx="5996874" cy="4049197"/>
          </a:xfrm>
        </p:grpSpPr>
        <p:sp>
          <p:nvSpPr>
            <p:cNvPr id="28" name="TextBox 27">
              <a:extLst>
                <a:ext uri="{FF2B5EF4-FFF2-40B4-BE49-F238E27FC236}">
                  <a16:creationId xmlns:a16="http://schemas.microsoft.com/office/drawing/2014/main" id="{5EB75915-B2FE-4102-B9A8-228463841FD4}"/>
                </a:ext>
              </a:extLst>
            </p:cNvPr>
            <p:cNvSpPr txBox="1"/>
            <p:nvPr/>
          </p:nvSpPr>
          <p:spPr>
            <a:xfrm>
              <a:off x="315074" y="3473435"/>
              <a:ext cx="4922196" cy="369332"/>
            </a:xfrm>
            <a:prstGeom prst="rect">
              <a:avLst/>
            </a:prstGeom>
            <a:noFill/>
          </p:spPr>
          <p:txBody>
            <a:bodyPr wrap="square" lIns="91441" tIns="45720" rIns="91441" bIns="45720" rtlCol="0" anchor="t">
              <a:spAutoFit/>
            </a:bodyPr>
            <a:lstStyle/>
            <a:p>
              <a:r>
                <a:rPr lang="en-GB" dirty="0">
                  <a:latin typeface="+mj-lt"/>
                </a:rPr>
                <a:t>Paraphrasing Techniques</a:t>
              </a:r>
            </a:p>
          </p:txBody>
        </p:sp>
        <p:sp>
          <p:nvSpPr>
            <p:cNvPr id="22" name="Rectangle 21">
              <a:extLst>
                <a:ext uri="{FF2B5EF4-FFF2-40B4-BE49-F238E27FC236}">
                  <a16:creationId xmlns:a16="http://schemas.microsoft.com/office/drawing/2014/main" id="{B3DEC85C-F25F-407D-978D-5CCA95DB12D8}"/>
                </a:ext>
              </a:extLst>
            </p:cNvPr>
            <p:cNvSpPr/>
            <p:nvPr/>
          </p:nvSpPr>
          <p:spPr>
            <a:xfrm>
              <a:off x="404097" y="3931983"/>
              <a:ext cx="5731510" cy="3590649"/>
            </a:xfrm>
            <a:prstGeom prst="rect">
              <a:avLst/>
            </a:prstGeom>
            <a:solidFill>
              <a:schemeClr val="accent3">
                <a:lumMod val="20000"/>
                <a:lumOff val="80000"/>
              </a:schemeClr>
            </a:solidFill>
            <a:effectLst>
              <a:outerShdw blurRad="50800" dist="38100" dir="8100000" algn="tr" rotWithShape="0">
                <a:prstClr val="black">
                  <a:alpha val="40000"/>
                </a:prstClr>
              </a:outerShdw>
            </a:effectLst>
          </p:spPr>
          <p:txBody>
            <a:bodyPr wrap="square" lIns="91440" tIns="45720" rIns="91440" bIns="45720" rtlCol="0" anchor="ctr">
              <a:spAutoFit/>
            </a:bodyPr>
            <a:lstStyle/>
            <a:p>
              <a:pPr algn="r"/>
              <a:endParaRPr lang="en-GB" sz="1600" b="1" cap="none" spc="0" dirty="0">
                <a:ln w="0">
                  <a:noFill/>
                </a:ln>
                <a:solidFill>
                  <a:schemeClr val="bg1"/>
                </a:solidFill>
                <a:effectLst/>
                <a:latin typeface="+mj-lt"/>
              </a:endParaRPr>
            </a:p>
          </p:txBody>
        </p:sp>
        <p:sp>
          <p:nvSpPr>
            <p:cNvPr id="23" name="TextBox 22">
              <a:extLst>
                <a:ext uri="{FF2B5EF4-FFF2-40B4-BE49-F238E27FC236}">
                  <a16:creationId xmlns:a16="http://schemas.microsoft.com/office/drawing/2014/main" id="{D061F2AE-4D85-4650-A176-D6434DA089D2}"/>
                </a:ext>
              </a:extLst>
            </p:cNvPr>
            <p:cNvSpPr txBox="1"/>
            <p:nvPr/>
          </p:nvSpPr>
          <p:spPr>
            <a:xfrm>
              <a:off x="581033" y="4031225"/>
              <a:ext cx="5276973" cy="407264"/>
            </a:xfrm>
            <a:prstGeom prst="rect">
              <a:avLst/>
            </a:prstGeom>
            <a:noFill/>
          </p:spPr>
          <p:txBody>
            <a:bodyPr wrap="square" rtlCol="0">
              <a:spAutoFit/>
            </a:bodyPr>
            <a:lstStyle/>
            <a:p>
              <a:endParaRPr lang="en-GB" b="1" dirty="0">
                <a:latin typeface="+mj-lt"/>
              </a:endParaRPr>
            </a:p>
          </p:txBody>
        </p:sp>
        <p:sp>
          <p:nvSpPr>
            <p:cNvPr id="20" name="TextBox 19">
              <a:extLst>
                <a:ext uri="{FF2B5EF4-FFF2-40B4-BE49-F238E27FC236}">
                  <a16:creationId xmlns:a16="http://schemas.microsoft.com/office/drawing/2014/main" id="{62086D66-CE8A-413F-B666-8A3C867617D5}"/>
                </a:ext>
              </a:extLst>
            </p:cNvPr>
            <p:cNvSpPr txBox="1"/>
            <p:nvPr/>
          </p:nvSpPr>
          <p:spPr>
            <a:xfrm>
              <a:off x="571924" y="4118579"/>
              <a:ext cx="3221143" cy="738664"/>
            </a:xfrm>
            <a:prstGeom prst="rect">
              <a:avLst/>
            </a:prstGeom>
            <a:noFill/>
          </p:spPr>
          <p:txBody>
            <a:bodyPr wrap="square" rtlCol="0">
              <a:spAutoFit/>
            </a:bodyPr>
            <a:lstStyle/>
            <a:p>
              <a:r>
                <a:rPr lang="en-GB" sz="1400" b="1" dirty="0">
                  <a:latin typeface="+mj-lt"/>
                </a:rPr>
                <a:t>Change the Grammar</a:t>
              </a:r>
            </a:p>
            <a:p>
              <a:r>
                <a:rPr lang="en-GB" sz="1400" dirty="0"/>
                <a:t>Parts of speech (verb, adjective, noun) Word form (past, present, active, passive)</a:t>
              </a:r>
              <a:endParaRPr lang="en-GB" sz="1400" i="1" dirty="0"/>
            </a:p>
          </p:txBody>
        </p:sp>
        <p:sp>
          <p:nvSpPr>
            <p:cNvPr id="34" name="TextBox 33">
              <a:extLst>
                <a:ext uri="{FF2B5EF4-FFF2-40B4-BE49-F238E27FC236}">
                  <a16:creationId xmlns:a16="http://schemas.microsoft.com/office/drawing/2014/main" id="{8737D6BB-F4B4-498F-8689-6F46409C3094}"/>
                </a:ext>
              </a:extLst>
            </p:cNvPr>
            <p:cNvSpPr txBox="1"/>
            <p:nvPr/>
          </p:nvSpPr>
          <p:spPr>
            <a:xfrm>
              <a:off x="3824217" y="4094961"/>
              <a:ext cx="1849008" cy="523220"/>
            </a:xfrm>
            <a:prstGeom prst="rect">
              <a:avLst/>
            </a:prstGeom>
            <a:noFill/>
          </p:spPr>
          <p:txBody>
            <a:bodyPr wrap="square" rtlCol="0">
              <a:spAutoFit/>
            </a:bodyPr>
            <a:lstStyle/>
            <a:p>
              <a:r>
                <a:rPr lang="en-GB" sz="1400" i="1" dirty="0"/>
                <a:t>The amount of burglaries increased…</a:t>
              </a:r>
            </a:p>
          </p:txBody>
        </p:sp>
        <p:sp>
          <p:nvSpPr>
            <p:cNvPr id="35" name="TextBox 34">
              <a:extLst>
                <a:ext uri="{FF2B5EF4-FFF2-40B4-BE49-F238E27FC236}">
                  <a16:creationId xmlns:a16="http://schemas.microsoft.com/office/drawing/2014/main" id="{ABB4C641-7C97-4154-B1A7-814CB9F54E4F}"/>
                </a:ext>
              </a:extLst>
            </p:cNvPr>
            <p:cNvSpPr txBox="1"/>
            <p:nvPr/>
          </p:nvSpPr>
          <p:spPr>
            <a:xfrm>
              <a:off x="4074856" y="4605413"/>
              <a:ext cx="1849008" cy="523220"/>
            </a:xfrm>
            <a:prstGeom prst="rect">
              <a:avLst/>
            </a:prstGeom>
            <a:noFill/>
          </p:spPr>
          <p:txBody>
            <a:bodyPr wrap="square" rtlCol="0">
              <a:spAutoFit/>
            </a:bodyPr>
            <a:lstStyle/>
            <a:p>
              <a:r>
                <a:rPr lang="en-GB" sz="1400" i="1" dirty="0"/>
                <a:t>There was an increase in burglaries…</a:t>
              </a:r>
            </a:p>
          </p:txBody>
        </p:sp>
        <p:sp>
          <p:nvSpPr>
            <p:cNvPr id="37" name="TextBox 36">
              <a:extLst>
                <a:ext uri="{FF2B5EF4-FFF2-40B4-BE49-F238E27FC236}">
                  <a16:creationId xmlns:a16="http://schemas.microsoft.com/office/drawing/2014/main" id="{D554535A-46C4-4F91-97DB-1E7122565815}"/>
                </a:ext>
              </a:extLst>
            </p:cNvPr>
            <p:cNvSpPr txBox="1"/>
            <p:nvPr/>
          </p:nvSpPr>
          <p:spPr>
            <a:xfrm>
              <a:off x="567690" y="5312378"/>
              <a:ext cx="3358304" cy="523220"/>
            </a:xfrm>
            <a:prstGeom prst="rect">
              <a:avLst/>
            </a:prstGeom>
            <a:noFill/>
          </p:spPr>
          <p:txBody>
            <a:bodyPr wrap="square" rtlCol="0">
              <a:spAutoFit/>
            </a:bodyPr>
            <a:lstStyle/>
            <a:p>
              <a:r>
                <a:rPr lang="en-GB" sz="1400" b="1" dirty="0">
                  <a:latin typeface="+mj-lt"/>
                </a:rPr>
                <a:t>Change the word order and sentences</a:t>
              </a:r>
            </a:p>
            <a:p>
              <a:r>
                <a:rPr lang="en-GB" sz="1400" dirty="0"/>
                <a:t>Typically: </a:t>
              </a:r>
              <a:r>
                <a:rPr lang="en-GB" sz="1400" dirty="0">
                  <a:solidFill>
                    <a:schemeClr val="tx2">
                      <a:lumMod val="50000"/>
                      <a:lumOff val="50000"/>
                    </a:schemeClr>
                  </a:solidFill>
                </a:rPr>
                <a:t>subject</a:t>
              </a:r>
              <a:r>
                <a:rPr lang="en-GB" sz="1400" dirty="0"/>
                <a:t>, </a:t>
              </a:r>
              <a:r>
                <a:rPr lang="en-GB" sz="1400" dirty="0">
                  <a:solidFill>
                    <a:schemeClr val="accent1">
                      <a:lumMod val="75000"/>
                    </a:schemeClr>
                  </a:solidFill>
                </a:rPr>
                <a:t>verb</a:t>
              </a:r>
              <a:r>
                <a:rPr lang="en-GB" sz="1400" dirty="0"/>
                <a:t>, </a:t>
              </a:r>
              <a:r>
                <a:rPr lang="en-GB" sz="1400" dirty="0">
                  <a:solidFill>
                    <a:schemeClr val="accent4">
                      <a:lumMod val="50000"/>
                    </a:schemeClr>
                  </a:solidFill>
                </a:rPr>
                <a:t>object</a:t>
              </a:r>
              <a:r>
                <a:rPr lang="en-GB" sz="1400" dirty="0"/>
                <a:t>. </a:t>
              </a:r>
              <a:endParaRPr lang="en-GB" sz="1400" i="1" dirty="0"/>
            </a:p>
          </p:txBody>
        </p:sp>
        <p:sp>
          <p:nvSpPr>
            <p:cNvPr id="38" name="TextBox 37">
              <a:extLst>
                <a:ext uri="{FF2B5EF4-FFF2-40B4-BE49-F238E27FC236}">
                  <a16:creationId xmlns:a16="http://schemas.microsoft.com/office/drawing/2014/main" id="{7581D7C7-953B-420C-8746-5D2EF5744D7F}"/>
                </a:ext>
              </a:extLst>
            </p:cNvPr>
            <p:cNvSpPr txBox="1"/>
            <p:nvPr/>
          </p:nvSpPr>
          <p:spPr>
            <a:xfrm>
              <a:off x="3824217" y="5305694"/>
              <a:ext cx="1889838" cy="523220"/>
            </a:xfrm>
            <a:prstGeom prst="rect">
              <a:avLst/>
            </a:prstGeom>
            <a:noFill/>
          </p:spPr>
          <p:txBody>
            <a:bodyPr wrap="square" rtlCol="0">
              <a:spAutoFit/>
            </a:bodyPr>
            <a:lstStyle/>
            <a:p>
              <a:r>
                <a:rPr lang="en-GB" sz="1400" i="1" dirty="0">
                  <a:solidFill>
                    <a:schemeClr val="tx2">
                      <a:lumMod val="50000"/>
                      <a:lumOff val="50000"/>
                    </a:schemeClr>
                  </a:solidFill>
                </a:rPr>
                <a:t>The survey </a:t>
              </a:r>
              <a:r>
                <a:rPr lang="en-GB" sz="1400" i="1" dirty="0">
                  <a:solidFill>
                    <a:schemeClr val="accent1">
                      <a:lumMod val="75000"/>
                    </a:schemeClr>
                  </a:solidFill>
                </a:rPr>
                <a:t>detected</a:t>
              </a:r>
              <a:r>
                <a:rPr lang="en-GB" sz="1400" i="1" dirty="0"/>
                <a:t> </a:t>
              </a:r>
              <a:r>
                <a:rPr lang="en-GB" sz="1400" i="1" dirty="0">
                  <a:solidFill>
                    <a:schemeClr val="accent4">
                      <a:lumMod val="50000"/>
                    </a:schemeClr>
                  </a:solidFill>
                </a:rPr>
                <a:t>several anomalies</a:t>
              </a:r>
              <a:r>
                <a:rPr lang="en-GB" sz="1400" i="1" dirty="0"/>
                <a:t>… </a:t>
              </a:r>
            </a:p>
          </p:txBody>
        </p:sp>
        <p:sp>
          <p:nvSpPr>
            <p:cNvPr id="40" name="TextBox 39">
              <a:extLst>
                <a:ext uri="{FF2B5EF4-FFF2-40B4-BE49-F238E27FC236}">
                  <a16:creationId xmlns:a16="http://schemas.microsoft.com/office/drawing/2014/main" id="{0FAC1A27-F1D5-432A-99FE-F2AC8369C096}"/>
                </a:ext>
              </a:extLst>
            </p:cNvPr>
            <p:cNvSpPr txBox="1"/>
            <p:nvPr/>
          </p:nvSpPr>
          <p:spPr>
            <a:xfrm>
              <a:off x="4074856" y="5766904"/>
              <a:ext cx="2237092" cy="523220"/>
            </a:xfrm>
            <a:prstGeom prst="rect">
              <a:avLst/>
            </a:prstGeom>
            <a:noFill/>
          </p:spPr>
          <p:txBody>
            <a:bodyPr wrap="square" rtlCol="0">
              <a:spAutoFit/>
            </a:bodyPr>
            <a:lstStyle/>
            <a:p>
              <a:r>
                <a:rPr lang="en-GB" sz="1400" i="1" dirty="0">
                  <a:solidFill>
                    <a:schemeClr val="accent4">
                      <a:lumMod val="50000"/>
                    </a:schemeClr>
                  </a:solidFill>
                </a:rPr>
                <a:t>Several anomalies </a:t>
              </a:r>
              <a:r>
                <a:rPr lang="en-GB" sz="1400" i="1" dirty="0">
                  <a:solidFill>
                    <a:schemeClr val="accent1">
                      <a:lumMod val="75000"/>
                    </a:schemeClr>
                  </a:solidFill>
                </a:rPr>
                <a:t>were detected </a:t>
              </a:r>
              <a:r>
                <a:rPr lang="en-GB" sz="1400" i="1" dirty="0"/>
                <a:t>by </a:t>
              </a:r>
              <a:r>
                <a:rPr lang="en-GB" sz="1400" i="1" dirty="0">
                  <a:solidFill>
                    <a:schemeClr val="tx2">
                      <a:lumMod val="50000"/>
                      <a:lumOff val="50000"/>
                    </a:schemeClr>
                  </a:solidFill>
                </a:rPr>
                <a:t>the survey</a:t>
              </a:r>
              <a:r>
                <a:rPr lang="en-GB" sz="1400" i="1" dirty="0"/>
                <a:t>…</a:t>
              </a:r>
            </a:p>
          </p:txBody>
        </p:sp>
        <p:sp>
          <p:nvSpPr>
            <p:cNvPr id="43" name="TextBox 42">
              <a:extLst>
                <a:ext uri="{FF2B5EF4-FFF2-40B4-BE49-F238E27FC236}">
                  <a16:creationId xmlns:a16="http://schemas.microsoft.com/office/drawing/2014/main" id="{1A40C8C3-78D7-491B-B130-C745D568684B}"/>
                </a:ext>
              </a:extLst>
            </p:cNvPr>
            <p:cNvSpPr txBox="1"/>
            <p:nvPr/>
          </p:nvSpPr>
          <p:spPr>
            <a:xfrm>
              <a:off x="567690" y="6277580"/>
              <a:ext cx="3358304" cy="738664"/>
            </a:xfrm>
            <a:prstGeom prst="rect">
              <a:avLst/>
            </a:prstGeom>
            <a:noFill/>
          </p:spPr>
          <p:txBody>
            <a:bodyPr wrap="square" rtlCol="0">
              <a:spAutoFit/>
            </a:bodyPr>
            <a:lstStyle/>
            <a:p>
              <a:r>
                <a:rPr lang="en-GB" sz="1400" b="1" dirty="0">
                  <a:latin typeface="+mj-lt"/>
                </a:rPr>
                <a:t>Use synonyms or antonyms</a:t>
              </a:r>
            </a:p>
            <a:p>
              <a:r>
                <a:rPr lang="en-GB" sz="1400" dirty="0"/>
                <a:t>Synonyms have similar meanings</a:t>
              </a:r>
            </a:p>
            <a:p>
              <a:r>
                <a:rPr lang="en-GB" sz="1400" dirty="0"/>
                <a:t>Antonyms have opposite meanings</a:t>
              </a:r>
            </a:p>
          </p:txBody>
        </p:sp>
        <p:sp>
          <p:nvSpPr>
            <p:cNvPr id="44" name="TextBox 43">
              <a:extLst>
                <a:ext uri="{FF2B5EF4-FFF2-40B4-BE49-F238E27FC236}">
                  <a16:creationId xmlns:a16="http://schemas.microsoft.com/office/drawing/2014/main" id="{0218529C-868A-426C-B310-1B8966477624}"/>
                </a:ext>
              </a:extLst>
            </p:cNvPr>
            <p:cNvSpPr txBox="1"/>
            <p:nvPr/>
          </p:nvSpPr>
          <p:spPr>
            <a:xfrm>
              <a:off x="3824217" y="6321694"/>
              <a:ext cx="2057399" cy="523220"/>
            </a:xfrm>
            <a:prstGeom prst="rect">
              <a:avLst/>
            </a:prstGeom>
            <a:noFill/>
          </p:spPr>
          <p:txBody>
            <a:bodyPr wrap="square" rtlCol="0">
              <a:spAutoFit/>
            </a:bodyPr>
            <a:lstStyle/>
            <a:p>
              <a:r>
                <a:rPr lang="en-GB" sz="1400" i="1" dirty="0"/>
                <a:t>The business had minute profits  </a:t>
              </a:r>
            </a:p>
          </p:txBody>
        </p:sp>
        <p:sp>
          <p:nvSpPr>
            <p:cNvPr id="45" name="TextBox 44">
              <a:extLst>
                <a:ext uri="{FF2B5EF4-FFF2-40B4-BE49-F238E27FC236}">
                  <a16:creationId xmlns:a16="http://schemas.microsoft.com/office/drawing/2014/main" id="{4A9A5DF4-7455-409F-B4F9-A5AC4E51C477}"/>
                </a:ext>
              </a:extLst>
            </p:cNvPr>
            <p:cNvSpPr txBox="1"/>
            <p:nvPr/>
          </p:nvSpPr>
          <p:spPr>
            <a:xfrm>
              <a:off x="4074856" y="6830631"/>
              <a:ext cx="1838481" cy="523220"/>
            </a:xfrm>
            <a:prstGeom prst="rect">
              <a:avLst/>
            </a:prstGeom>
            <a:noFill/>
          </p:spPr>
          <p:txBody>
            <a:bodyPr wrap="square" rtlCol="0">
              <a:spAutoFit/>
            </a:bodyPr>
            <a:lstStyle/>
            <a:p>
              <a:r>
                <a:rPr lang="en-GB" sz="1400" i="1" dirty="0"/>
                <a:t>The organisation narrowly avoided loses</a:t>
              </a:r>
            </a:p>
          </p:txBody>
        </p:sp>
        <p:cxnSp>
          <p:nvCxnSpPr>
            <p:cNvPr id="54" name="Connector: Elbow 53">
              <a:extLst>
                <a:ext uri="{FF2B5EF4-FFF2-40B4-BE49-F238E27FC236}">
                  <a16:creationId xmlns:a16="http://schemas.microsoft.com/office/drawing/2014/main" id="{2A45F33F-4CE4-4092-9EDD-50B350BF692D}"/>
                </a:ext>
              </a:extLst>
            </p:cNvPr>
            <p:cNvCxnSpPr>
              <a:cxnSpLocks/>
            </p:cNvCxnSpPr>
            <p:nvPr/>
          </p:nvCxnSpPr>
          <p:spPr>
            <a:xfrm rot="16200000" flipH="1">
              <a:off x="3890081" y="5895121"/>
              <a:ext cx="237064" cy="152397"/>
            </a:xfrm>
            <a:prstGeom prst="bentConnector3">
              <a:avLst>
                <a:gd name="adj1" fmla="val 100000"/>
              </a:avLst>
            </a:prstGeom>
            <a:ln w="190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nector: Elbow 64">
              <a:extLst>
                <a:ext uri="{FF2B5EF4-FFF2-40B4-BE49-F238E27FC236}">
                  <a16:creationId xmlns:a16="http://schemas.microsoft.com/office/drawing/2014/main" id="{80C41C69-C432-40C5-ACD8-AEA1CB343D72}"/>
                </a:ext>
              </a:extLst>
            </p:cNvPr>
            <p:cNvCxnSpPr>
              <a:cxnSpLocks/>
            </p:cNvCxnSpPr>
            <p:nvPr/>
          </p:nvCxnSpPr>
          <p:spPr>
            <a:xfrm rot="16200000" flipH="1">
              <a:off x="3915838" y="4762506"/>
              <a:ext cx="237064" cy="152397"/>
            </a:xfrm>
            <a:prstGeom prst="bentConnector3">
              <a:avLst>
                <a:gd name="adj1" fmla="val 100000"/>
              </a:avLst>
            </a:prstGeom>
            <a:ln w="190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nector: Elbow 65">
              <a:extLst>
                <a:ext uri="{FF2B5EF4-FFF2-40B4-BE49-F238E27FC236}">
                  <a16:creationId xmlns:a16="http://schemas.microsoft.com/office/drawing/2014/main" id="{10754DD0-F100-45C5-838A-3EDBAA1CDF25}"/>
                </a:ext>
              </a:extLst>
            </p:cNvPr>
            <p:cNvCxnSpPr>
              <a:cxnSpLocks/>
            </p:cNvCxnSpPr>
            <p:nvPr/>
          </p:nvCxnSpPr>
          <p:spPr>
            <a:xfrm rot="16200000" flipH="1">
              <a:off x="3985933" y="6932290"/>
              <a:ext cx="237064" cy="152397"/>
            </a:xfrm>
            <a:prstGeom prst="bentConnector3">
              <a:avLst>
                <a:gd name="adj1" fmla="val 100000"/>
              </a:avLst>
            </a:prstGeom>
            <a:ln w="1905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68" name="Scroll: Vertical 67">
            <a:extLst>
              <a:ext uri="{FF2B5EF4-FFF2-40B4-BE49-F238E27FC236}">
                <a16:creationId xmlns:a16="http://schemas.microsoft.com/office/drawing/2014/main" id="{736A971E-033C-48D7-9302-67849AB13318}"/>
              </a:ext>
            </a:extLst>
          </p:cNvPr>
          <p:cNvSpPr/>
          <p:nvPr/>
        </p:nvSpPr>
        <p:spPr>
          <a:xfrm rot="20987915">
            <a:off x="5702691" y="4655554"/>
            <a:ext cx="1092484" cy="806970"/>
          </a:xfrm>
          <a:prstGeom prst="verticalScroll">
            <a:avLst/>
          </a:prstGeom>
          <a:solidFill>
            <a:sysClr val="window" lastClr="FFFFFF"/>
          </a:solidFill>
          <a:ln w="12700" cap="flat" cmpd="sng" algn="ctr">
            <a:solidFill>
              <a:sysClr val="windowText" lastClr="000000"/>
            </a:solidFill>
            <a:prstDash val="solid"/>
            <a:miter lim="800000"/>
          </a:ln>
          <a:effectLst/>
        </p:spPr>
        <p:txBody>
          <a:bodyPr rtlCol="0" anchor="ctr"/>
          <a:lstStyle/>
          <a:p>
            <a:pPr algn="ctr" defTabSz="586616">
              <a:defRPr/>
            </a:pPr>
            <a:r>
              <a:rPr lang="en-GB" sz="956" kern="0" dirty="0">
                <a:solidFill>
                  <a:prstClr val="black"/>
                </a:solidFill>
                <a:latin typeface="Arial"/>
              </a:rPr>
              <a:t>Don’t use just one of these at once!</a:t>
            </a:r>
          </a:p>
        </p:txBody>
      </p:sp>
    </p:spTree>
    <p:extLst>
      <p:ext uri="{BB962C8B-B14F-4D97-AF65-F5344CB8AC3E}">
        <p14:creationId xmlns:p14="http://schemas.microsoft.com/office/powerpoint/2010/main" val="191365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wipe(down)">
                                      <p:cBhvr>
                                        <p:cTn id="7" dur="580">
                                          <p:stCondLst>
                                            <p:cond delay="0"/>
                                          </p:stCondLst>
                                        </p:cTn>
                                        <p:tgtEl>
                                          <p:spTgt spid="26">
                                            <p:txEl>
                                              <p:pRg st="0" end="0"/>
                                            </p:txEl>
                                          </p:spTgt>
                                        </p:tgtEl>
                                      </p:cBhvr>
                                    </p:animEffect>
                                    <p:anim calcmode="lin" valueType="num">
                                      <p:cBhvr>
                                        <p:cTn id="8" dur="1822" tmFilter="0,0; 0.14,0.36; 0.43,0.73; 0.71,0.91; 1.0,1.0">
                                          <p:stCondLst>
                                            <p:cond delay="0"/>
                                          </p:stCondLst>
                                        </p:cTn>
                                        <p:tgtEl>
                                          <p:spTgt spid="2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6">
                                            <p:txEl>
                                              <p:pRg st="0" end="0"/>
                                            </p:txEl>
                                          </p:spTgt>
                                        </p:tgtEl>
                                      </p:cBhvr>
                                      <p:to x="100000" y="60000"/>
                                    </p:animScale>
                                    <p:animScale>
                                      <p:cBhvr>
                                        <p:cTn id="14" dur="166" decel="50000">
                                          <p:stCondLst>
                                            <p:cond delay="676"/>
                                          </p:stCondLst>
                                        </p:cTn>
                                        <p:tgtEl>
                                          <p:spTgt spid="26">
                                            <p:txEl>
                                              <p:pRg st="0" end="0"/>
                                            </p:txEl>
                                          </p:spTgt>
                                        </p:tgtEl>
                                      </p:cBhvr>
                                      <p:to x="100000" y="100000"/>
                                    </p:animScale>
                                    <p:animScale>
                                      <p:cBhvr>
                                        <p:cTn id="15" dur="26">
                                          <p:stCondLst>
                                            <p:cond delay="1312"/>
                                          </p:stCondLst>
                                        </p:cTn>
                                        <p:tgtEl>
                                          <p:spTgt spid="26">
                                            <p:txEl>
                                              <p:pRg st="0" end="0"/>
                                            </p:txEl>
                                          </p:spTgt>
                                        </p:tgtEl>
                                      </p:cBhvr>
                                      <p:to x="100000" y="80000"/>
                                    </p:animScale>
                                    <p:animScale>
                                      <p:cBhvr>
                                        <p:cTn id="16" dur="166" decel="50000">
                                          <p:stCondLst>
                                            <p:cond delay="1338"/>
                                          </p:stCondLst>
                                        </p:cTn>
                                        <p:tgtEl>
                                          <p:spTgt spid="26">
                                            <p:txEl>
                                              <p:pRg st="0" end="0"/>
                                            </p:txEl>
                                          </p:spTgt>
                                        </p:tgtEl>
                                      </p:cBhvr>
                                      <p:to x="100000" y="100000"/>
                                    </p:animScale>
                                    <p:animScale>
                                      <p:cBhvr>
                                        <p:cTn id="17" dur="26">
                                          <p:stCondLst>
                                            <p:cond delay="1642"/>
                                          </p:stCondLst>
                                        </p:cTn>
                                        <p:tgtEl>
                                          <p:spTgt spid="26">
                                            <p:txEl>
                                              <p:pRg st="0" end="0"/>
                                            </p:txEl>
                                          </p:spTgt>
                                        </p:tgtEl>
                                      </p:cBhvr>
                                      <p:to x="100000" y="90000"/>
                                    </p:animScale>
                                    <p:animScale>
                                      <p:cBhvr>
                                        <p:cTn id="18" dur="166" decel="50000">
                                          <p:stCondLst>
                                            <p:cond delay="1668"/>
                                          </p:stCondLst>
                                        </p:cTn>
                                        <p:tgtEl>
                                          <p:spTgt spid="26">
                                            <p:txEl>
                                              <p:pRg st="0" end="0"/>
                                            </p:txEl>
                                          </p:spTgt>
                                        </p:tgtEl>
                                      </p:cBhvr>
                                      <p:to x="100000" y="100000"/>
                                    </p:animScale>
                                    <p:animScale>
                                      <p:cBhvr>
                                        <p:cTn id="19" dur="26">
                                          <p:stCondLst>
                                            <p:cond delay="1808"/>
                                          </p:stCondLst>
                                        </p:cTn>
                                        <p:tgtEl>
                                          <p:spTgt spid="26">
                                            <p:txEl>
                                              <p:pRg st="0" end="0"/>
                                            </p:txEl>
                                          </p:spTgt>
                                        </p:tgtEl>
                                      </p:cBhvr>
                                      <p:to x="100000" y="95000"/>
                                    </p:animScale>
                                    <p:animScale>
                                      <p:cBhvr>
                                        <p:cTn id="20" dur="166" decel="50000">
                                          <p:stCondLst>
                                            <p:cond delay="1834"/>
                                          </p:stCondLst>
                                        </p:cTn>
                                        <p:tgtEl>
                                          <p:spTgt spid="26">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26">
                                            <p:txEl>
                                              <p:pRg st="1" end="1"/>
                                            </p:txEl>
                                          </p:spTgt>
                                        </p:tgtEl>
                                        <p:attrNameLst>
                                          <p:attrName>style.visibility</p:attrName>
                                        </p:attrNameLst>
                                      </p:cBhvr>
                                      <p:to>
                                        <p:strVal val="visible"/>
                                      </p:to>
                                    </p:set>
                                    <p:animEffect transition="in" filter="fade">
                                      <p:cBhvr>
                                        <p:cTn id="25" dur="2000"/>
                                        <p:tgtEl>
                                          <p:spTgt spid="26">
                                            <p:txEl>
                                              <p:pRg st="1" end="1"/>
                                            </p:txEl>
                                          </p:spTgt>
                                        </p:tgtEl>
                                      </p:cBhvr>
                                    </p:animEffect>
                                    <p:anim calcmode="lin" valueType="num">
                                      <p:cBhvr>
                                        <p:cTn id="26" dur="2000" fill="hold"/>
                                        <p:tgtEl>
                                          <p:spTgt spid="26">
                                            <p:txEl>
                                              <p:pRg st="1" end="1"/>
                                            </p:txEl>
                                          </p:spTgt>
                                        </p:tgtEl>
                                        <p:attrNameLst>
                                          <p:attrName>ppt_w</p:attrName>
                                        </p:attrNameLst>
                                      </p:cBhvr>
                                      <p:tavLst>
                                        <p:tav tm="0" fmla="#ppt_w*sin(2.5*pi*$)">
                                          <p:val>
                                            <p:fltVal val="0"/>
                                          </p:val>
                                        </p:tav>
                                        <p:tav tm="100000">
                                          <p:val>
                                            <p:fltVal val="1"/>
                                          </p:val>
                                        </p:tav>
                                      </p:tavLst>
                                    </p:anim>
                                    <p:anim calcmode="lin" valueType="num">
                                      <p:cBhvr>
                                        <p:cTn id="27" dur="2000" fill="hold"/>
                                        <p:tgtEl>
                                          <p:spTgt spid="2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26">
                                            <p:txEl>
                                              <p:pRg st="2" end="2"/>
                                            </p:txEl>
                                          </p:spTgt>
                                        </p:tgtEl>
                                        <p:attrNameLst>
                                          <p:attrName>style.visibility</p:attrName>
                                        </p:attrNameLst>
                                      </p:cBhvr>
                                      <p:to>
                                        <p:strVal val="visible"/>
                                      </p:to>
                                    </p:set>
                                    <p:animEffect transition="in" filter="fade">
                                      <p:cBhvr>
                                        <p:cTn id="32" dur="2000"/>
                                        <p:tgtEl>
                                          <p:spTgt spid="26">
                                            <p:txEl>
                                              <p:pRg st="2" end="2"/>
                                            </p:txEl>
                                          </p:spTgt>
                                        </p:tgtEl>
                                      </p:cBhvr>
                                    </p:animEffect>
                                    <p:anim calcmode="lin" valueType="num">
                                      <p:cBhvr>
                                        <p:cTn id="33" dur="2000" fill="hold"/>
                                        <p:tgtEl>
                                          <p:spTgt spid="26">
                                            <p:txEl>
                                              <p:pRg st="2" end="2"/>
                                            </p:txEl>
                                          </p:spTgt>
                                        </p:tgtEl>
                                        <p:attrNameLst>
                                          <p:attrName>ppt_w</p:attrName>
                                        </p:attrNameLst>
                                      </p:cBhvr>
                                      <p:tavLst>
                                        <p:tav tm="0" fmla="#ppt_w*sin(2.5*pi*$)">
                                          <p:val>
                                            <p:fltVal val="0"/>
                                          </p:val>
                                        </p:tav>
                                        <p:tav tm="100000">
                                          <p:val>
                                            <p:fltVal val="1"/>
                                          </p:val>
                                        </p:tav>
                                      </p:tavLst>
                                    </p:anim>
                                    <p:anim calcmode="lin" valueType="num">
                                      <p:cBhvr>
                                        <p:cTn id="34" dur="2000" fill="hold"/>
                                        <p:tgtEl>
                                          <p:spTgt spid="2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26">
                                            <p:txEl>
                                              <p:pRg st="4" end="4"/>
                                            </p:txEl>
                                          </p:spTgt>
                                        </p:tgtEl>
                                        <p:attrNameLst>
                                          <p:attrName>style.visibility</p:attrName>
                                        </p:attrNameLst>
                                      </p:cBhvr>
                                      <p:to>
                                        <p:strVal val="visible"/>
                                      </p:to>
                                    </p:set>
                                    <p:animEffect transition="in" filter="fade">
                                      <p:cBhvr>
                                        <p:cTn id="39" dur="2000"/>
                                        <p:tgtEl>
                                          <p:spTgt spid="26">
                                            <p:txEl>
                                              <p:pRg st="4" end="4"/>
                                            </p:txEl>
                                          </p:spTgt>
                                        </p:tgtEl>
                                      </p:cBhvr>
                                    </p:animEffect>
                                    <p:anim calcmode="lin" valueType="num">
                                      <p:cBhvr>
                                        <p:cTn id="40" dur="2000" fill="hold"/>
                                        <p:tgtEl>
                                          <p:spTgt spid="26">
                                            <p:txEl>
                                              <p:pRg st="4" end="4"/>
                                            </p:txEl>
                                          </p:spTgt>
                                        </p:tgtEl>
                                        <p:attrNameLst>
                                          <p:attrName>ppt_w</p:attrName>
                                        </p:attrNameLst>
                                      </p:cBhvr>
                                      <p:tavLst>
                                        <p:tav tm="0" fmla="#ppt_w*sin(2.5*pi*$)">
                                          <p:val>
                                            <p:fltVal val="0"/>
                                          </p:val>
                                        </p:tav>
                                        <p:tav tm="100000">
                                          <p:val>
                                            <p:fltVal val="1"/>
                                          </p:val>
                                        </p:tav>
                                      </p:tavLst>
                                    </p:anim>
                                    <p:anim calcmode="lin" valueType="num">
                                      <p:cBhvr>
                                        <p:cTn id="41" dur="2000" fill="hold"/>
                                        <p:tgtEl>
                                          <p:spTgt spid="26">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68"/>
                                        </p:tgtEl>
                                        <p:attrNameLst>
                                          <p:attrName>style.visibility</p:attrName>
                                        </p:attrNameLst>
                                      </p:cBhvr>
                                      <p:to>
                                        <p:strVal val="visible"/>
                                      </p:to>
                                    </p:set>
                                    <p:animEffect transition="in" filter="wipe(down)">
                                      <p:cBhvr>
                                        <p:cTn id="46" dur="580">
                                          <p:stCondLst>
                                            <p:cond delay="0"/>
                                          </p:stCondLst>
                                        </p:cTn>
                                        <p:tgtEl>
                                          <p:spTgt spid="68"/>
                                        </p:tgtEl>
                                      </p:cBhvr>
                                    </p:animEffect>
                                    <p:anim calcmode="lin" valueType="num">
                                      <p:cBhvr>
                                        <p:cTn id="47"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2" dur="26">
                                          <p:stCondLst>
                                            <p:cond delay="650"/>
                                          </p:stCondLst>
                                        </p:cTn>
                                        <p:tgtEl>
                                          <p:spTgt spid="68"/>
                                        </p:tgtEl>
                                      </p:cBhvr>
                                      <p:to x="100000" y="60000"/>
                                    </p:animScale>
                                    <p:animScale>
                                      <p:cBhvr>
                                        <p:cTn id="53" dur="166" decel="50000">
                                          <p:stCondLst>
                                            <p:cond delay="676"/>
                                          </p:stCondLst>
                                        </p:cTn>
                                        <p:tgtEl>
                                          <p:spTgt spid="68"/>
                                        </p:tgtEl>
                                      </p:cBhvr>
                                      <p:to x="100000" y="100000"/>
                                    </p:animScale>
                                    <p:animScale>
                                      <p:cBhvr>
                                        <p:cTn id="54" dur="26">
                                          <p:stCondLst>
                                            <p:cond delay="1312"/>
                                          </p:stCondLst>
                                        </p:cTn>
                                        <p:tgtEl>
                                          <p:spTgt spid="68"/>
                                        </p:tgtEl>
                                      </p:cBhvr>
                                      <p:to x="100000" y="80000"/>
                                    </p:animScale>
                                    <p:animScale>
                                      <p:cBhvr>
                                        <p:cTn id="55" dur="166" decel="50000">
                                          <p:stCondLst>
                                            <p:cond delay="1338"/>
                                          </p:stCondLst>
                                        </p:cTn>
                                        <p:tgtEl>
                                          <p:spTgt spid="68"/>
                                        </p:tgtEl>
                                      </p:cBhvr>
                                      <p:to x="100000" y="100000"/>
                                    </p:animScale>
                                    <p:animScale>
                                      <p:cBhvr>
                                        <p:cTn id="56" dur="26">
                                          <p:stCondLst>
                                            <p:cond delay="1642"/>
                                          </p:stCondLst>
                                        </p:cTn>
                                        <p:tgtEl>
                                          <p:spTgt spid="68"/>
                                        </p:tgtEl>
                                      </p:cBhvr>
                                      <p:to x="100000" y="90000"/>
                                    </p:animScale>
                                    <p:animScale>
                                      <p:cBhvr>
                                        <p:cTn id="57" dur="166" decel="50000">
                                          <p:stCondLst>
                                            <p:cond delay="1668"/>
                                          </p:stCondLst>
                                        </p:cTn>
                                        <p:tgtEl>
                                          <p:spTgt spid="68"/>
                                        </p:tgtEl>
                                      </p:cBhvr>
                                      <p:to x="100000" y="100000"/>
                                    </p:animScale>
                                    <p:animScale>
                                      <p:cBhvr>
                                        <p:cTn id="58" dur="26">
                                          <p:stCondLst>
                                            <p:cond delay="1808"/>
                                          </p:stCondLst>
                                        </p:cTn>
                                        <p:tgtEl>
                                          <p:spTgt spid="68"/>
                                        </p:tgtEl>
                                      </p:cBhvr>
                                      <p:to x="100000" y="95000"/>
                                    </p:animScale>
                                    <p:animScale>
                                      <p:cBhvr>
                                        <p:cTn id="59" dur="166" decel="50000">
                                          <p:stCondLst>
                                            <p:cond delay="1834"/>
                                          </p:stCondLst>
                                        </p:cTn>
                                        <p:tgtEl>
                                          <p:spTgt spid="6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Logo, company name&#10;&#10;Description automatically generated">
            <a:extLst>
              <a:ext uri="{FF2B5EF4-FFF2-40B4-BE49-F238E27FC236}">
                <a16:creationId xmlns:a16="http://schemas.microsoft.com/office/drawing/2014/main" id="{1199A4A5-928E-4207-ACA6-001357E947B9}"/>
              </a:ext>
            </a:extLst>
          </p:cNvPr>
          <p:cNvPicPr/>
          <p:nvPr/>
        </p:nvPicPr>
        <p:blipFill rotWithShape="1">
          <a:blip r:embed="rId3">
            <a:alphaModFix amt="70000"/>
            <a:extLst>
              <a:ext uri="{28A0092B-C50C-407E-A947-70E740481C1C}">
                <a14:useLocalDpi xmlns:a14="http://schemas.microsoft.com/office/drawing/2010/main" val="0"/>
              </a:ext>
            </a:extLst>
          </a:blip>
          <a:srcRect l="17836" t="15978" r="17825" b="15813"/>
          <a:stretch/>
        </p:blipFill>
        <p:spPr bwMode="auto">
          <a:xfrm>
            <a:off x="5774355" y="243957"/>
            <a:ext cx="806462" cy="949576"/>
          </a:xfrm>
          <a:prstGeom prst="rect">
            <a:avLst/>
          </a:prstGeom>
          <a:ln>
            <a:noFill/>
          </a:ln>
          <a:extLst>
            <a:ext uri="{53640926-AAD7-44D8-BBD7-CCE9431645EC}">
              <a14:shadowObscured xmlns:a14="http://schemas.microsoft.com/office/drawing/2010/main"/>
            </a:ext>
          </a:extLst>
        </p:spPr>
      </p:pic>
      <p:sp>
        <p:nvSpPr>
          <p:cNvPr id="10" name="TextBox 9">
            <a:extLst>
              <a:ext uri="{FF2B5EF4-FFF2-40B4-BE49-F238E27FC236}">
                <a16:creationId xmlns:a16="http://schemas.microsoft.com/office/drawing/2014/main" id="{5B25AD2C-D8ED-43F5-94F6-14CEF6A3F37C}"/>
              </a:ext>
            </a:extLst>
          </p:cNvPr>
          <p:cNvSpPr txBox="1"/>
          <p:nvPr/>
        </p:nvSpPr>
        <p:spPr>
          <a:xfrm>
            <a:off x="353618" y="695527"/>
            <a:ext cx="4922196" cy="461665"/>
          </a:xfrm>
          <a:prstGeom prst="rect">
            <a:avLst/>
          </a:prstGeom>
          <a:solidFill>
            <a:schemeClr val="bg2"/>
          </a:solidFill>
        </p:spPr>
        <p:txBody>
          <a:bodyPr wrap="square" lIns="91440" tIns="45720" rIns="91440" bIns="45720" rtlCol="0" anchor="t">
            <a:spAutoFit/>
          </a:bodyPr>
          <a:lstStyle/>
          <a:p>
            <a:r>
              <a:rPr lang="en-GB" sz="2400" b="1" dirty="0">
                <a:solidFill>
                  <a:schemeClr val="bg1"/>
                </a:solidFill>
                <a:latin typeface="+mj-lt"/>
              </a:rPr>
              <a:t>Paraphrasing</a:t>
            </a:r>
          </a:p>
        </p:txBody>
      </p:sp>
      <p:sp>
        <p:nvSpPr>
          <p:cNvPr id="39" name="TextBox 38">
            <a:extLst>
              <a:ext uri="{FF2B5EF4-FFF2-40B4-BE49-F238E27FC236}">
                <a16:creationId xmlns:a16="http://schemas.microsoft.com/office/drawing/2014/main" id="{A2A56B17-180A-48FB-A983-B582B4749BBB}"/>
              </a:ext>
            </a:extLst>
          </p:cNvPr>
          <p:cNvSpPr txBox="1"/>
          <p:nvPr/>
        </p:nvSpPr>
        <p:spPr>
          <a:xfrm>
            <a:off x="653317" y="7835661"/>
            <a:ext cx="5750423" cy="307777"/>
          </a:xfrm>
          <a:prstGeom prst="rect">
            <a:avLst/>
          </a:prstGeom>
          <a:noFill/>
        </p:spPr>
        <p:txBody>
          <a:bodyPr wrap="square" rtlCol="0">
            <a:spAutoFit/>
          </a:bodyPr>
          <a:lstStyle/>
          <a:p>
            <a:pPr>
              <a:spcBef>
                <a:spcPts val="50"/>
              </a:spcBef>
            </a:pPr>
            <a:r>
              <a:rPr lang="en-GB" sz="1400" dirty="0"/>
              <a:t>Check out our workshops on: Synthesis and Reading for further ideas. </a:t>
            </a:r>
          </a:p>
        </p:txBody>
      </p:sp>
      <p:pic>
        <p:nvPicPr>
          <p:cNvPr id="12" name="Picture 47" descr="Graphical user interface, application, Teams&#10;&#10;Description automatically generated">
            <a:extLst>
              <a:ext uri="{FF2B5EF4-FFF2-40B4-BE49-F238E27FC236}">
                <a16:creationId xmlns:a16="http://schemas.microsoft.com/office/drawing/2014/main" id="{C615B9B6-1812-4BA3-A88A-2106E2750C32}"/>
              </a:ext>
            </a:extLst>
          </p:cNvPr>
          <p:cNvPicPr>
            <a:picLocks noChangeAspect="1"/>
          </p:cNvPicPr>
          <p:nvPr/>
        </p:nvPicPr>
        <p:blipFill>
          <a:blip r:embed="rId4"/>
          <a:stretch>
            <a:fillRect/>
          </a:stretch>
        </p:blipFill>
        <p:spPr>
          <a:xfrm>
            <a:off x="569239" y="8353555"/>
            <a:ext cx="5891599" cy="1192343"/>
          </a:xfrm>
          <a:prstGeom prst="rect">
            <a:avLst/>
          </a:prstGeom>
        </p:spPr>
      </p:pic>
      <p:graphicFrame>
        <p:nvGraphicFramePr>
          <p:cNvPr id="15" name="Table 14">
            <a:extLst>
              <a:ext uri="{FF2B5EF4-FFF2-40B4-BE49-F238E27FC236}">
                <a16:creationId xmlns:a16="http://schemas.microsoft.com/office/drawing/2014/main" id="{6B4A215E-9530-40C8-8941-0FEE810B4470}"/>
              </a:ext>
            </a:extLst>
          </p:cNvPr>
          <p:cNvGraphicFramePr>
            <a:graphicFrameLocks noGrp="1"/>
          </p:cNvGraphicFramePr>
          <p:nvPr>
            <p:extLst>
              <p:ext uri="{D42A27DB-BD31-4B8C-83A1-F6EECF244321}">
                <p14:modId xmlns:p14="http://schemas.microsoft.com/office/powerpoint/2010/main" val="3567349782"/>
              </p:ext>
            </p:extLst>
          </p:nvPr>
        </p:nvGraphicFramePr>
        <p:xfrm>
          <a:off x="591373" y="4895292"/>
          <a:ext cx="5771148" cy="2221074"/>
        </p:xfrm>
        <a:graphic>
          <a:graphicData uri="http://schemas.openxmlformats.org/drawingml/2006/table">
            <a:tbl>
              <a:tblPr firstRow="1" firstCol="1" bandRow="1">
                <a:tableStyleId>{69CF1AB2-1976-4502-BF36-3FF5EA218861}</a:tableStyleId>
              </a:tblPr>
              <a:tblGrid>
                <a:gridCol w="797851">
                  <a:extLst>
                    <a:ext uri="{9D8B030D-6E8A-4147-A177-3AD203B41FA5}">
                      <a16:colId xmlns:a16="http://schemas.microsoft.com/office/drawing/2014/main" val="216190158"/>
                    </a:ext>
                  </a:extLst>
                </a:gridCol>
                <a:gridCol w="4973297">
                  <a:extLst>
                    <a:ext uri="{9D8B030D-6E8A-4147-A177-3AD203B41FA5}">
                      <a16:colId xmlns:a16="http://schemas.microsoft.com/office/drawing/2014/main" val="207514192"/>
                    </a:ext>
                  </a:extLst>
                </a:gridCol>
              </a:tblGrid>
              <a:tr h="552154">
                <a:tc>
                  <a:txBody>
                    <a:bodyPr/>
                    <a:lstStyle/>
                    <a:p>
                      <a:pPr algn="ctr">
                        <a:lnSpc>
                          <a:spcPct val="107000"/>
                        </a:lnSpc>
                        <a:spcAft>
                          <a:spcPts val="800"/>
                        </a:spcAft>
                      </a:pPr>
                      <a:r>
                        <a:rPr lang="en-GB" sz="1200" b="0" dirty="0">
                          <a:effectLst/>
                          <a:latin typeface="Calibri" panose="020F0502020204030204" pitchFamily="34" charset="0"/>
                          <a:ea typeface="Calibri" panose="020F0502020204030204" pitchFamily="34" charset="0"/>
                          <a:cs typeface="Times New Roman" panose="02020603050405020304" pitchFamily="18" charset="0"/>
                        </a:rPr>
                        <a:t>1</a:t>
                      </a: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320720" rtl="0" eaLnBrk="1" fontAlgn="auto" latinLnBrk="0" hangingPunct="1">
                        <a:lnSpc>
                          <a:spcPct val="107000"/>
                        </a:lnSpc>
                        <a:spcBef>
                          <a:spcPts val="0"/>
                        </a:spcBef>
                        <a:spcAft>
                          <a:spcPts val="800"/>
                        </a:spcAft>
                        <a:buClrTx/>
                        <a:buSzTx/>
                        <a:buFontTx/>
                        <a:buNone/>
                        <a:tabLst/>
                        <a:defRPr/>
                      </a:pPr>
                      <a:r>
                        <a:rPr lang="en-GB" sz="1200" b="0" dirty="0" err="1">
                          <a:effectLst/>
                          <a:latin typeface="Calibri" panose="020F0502020204030204" pitchFamily="34" charset="0"/>
                          <a:ea typeface="Calibri" panose="020F0502020204030204" pitchFamily="34" charset="0"/>
                          <a:cs typeface="Times New Roman" panose="02020603050405020304" pitchFamily="18" charset="0"/>
                        </a:rPr>
                        <a:t>Gravett</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and </a:t>
                      </a:r>
                      <a:r>
                        <a:rPr lang="en-GB" sz="1200" b="0" dirty="0" err="1">
                          <a:effectLst/>
                          <a:latin typeface="Calibri" panose="020F0502020204030204" pitchFamily="34" charset="0"/>
                          <a:ea typeface="Calibri" panose="020F0502020204030204" pitchFamily="34" charset="0"/>
                          <a:cs typeface="Times New Roman" panose="02020603050405020304" pitchFamily="18" charset="0"/>
                        </a:rPr>
                        <a:t>Kinchin</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(2020) found that many students express feelings of anxiety and ever fear when having to do referencing. </a:t>
                      </a: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54533086"/>
                  </a:ext>
                </a:extLst>
              </a:tr>
              <a:tr h="834460">
                <a:tc>
                  <a:txBody>
                    <a:bodyPr/>
                    <a:lstStyle/>
                    <a:p>
                      <a:pPr marL="0" marR="0" lvl="0" indent="0" algn="ctr" defTabSz="1320720" rtl="0" eaLnBrk="1" fontAlgn="auto" latinLnBrk="0" hangingPunct="1">
                        <a:lnSpc>
                          <a:spcPct val="107000"/>
                        </a:lnSpc>
                        <a:spcBef>
                          <a:spcPts val="0"/>
                        </a:spcBef>
                        <a:spcAft>
                          <a:spcPts val="800"/>
                        </a:spcAft>
                        <a:buClrTx/>
                        <a:buSzTx/>
                        <a:buFontTx/>
                        <a:buNone/>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2</a:t>
                      </a: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320720" rtl="0" eaLnBrk="1" fontAlgn="auto" latinLnBrk="0" hangingPunct="1">
                        <a:lnSpc>
                          <a:spcPct val="107000"/>
                        </a:lnSpc>
                        <a:spcBef>
                          <a:spcPts val="0"/>
                        </a:spcBef>
                        <a:spcAft>
                          <a:spcPts val="800"/>
                        </a:spcAft>
                        <a:buClrTx/>
                        <a:buSzTx/>
                        <a:buFontTx/>
                        <a:buNone/>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Universities are partly responsible for the fearful parts of referencing because of their emphasis on plagiarism, academic misconduct and associated frightening language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Gravett</a:t>
                      </a:r>
                      <a:r>
                        <a:rPr lang="en-GB" sz="1200" dirty="0">
                          <a:effectLst/>
                          <a:latin typeface="Calibri" panose="020F0502020204030204" pitchFamily="34" charset="0"/>
                          <a:ea typeface="Calibri" panose="020F0502020204030204" pitchFamily="34" charset="0"/>
                          <a:cs typeface="Times New Roman" panose="02020603050405020304" pitchFamily="18" charset="0"/>
                        </a:rPr>
                        <a:t> and </a:t>
                      </a:r>
                      <a:r>
                        <a:rPr lang="en-GB" sz="1200" dirty="0" err="1">
                          <a:effectLst/>
                          <a:latin typeface="Calibri" panose="020F0502020204030204" pitchFamily="34" charset="0"/>
                          <a:ea typeface="Calibri" panose="020F0502020204030204" pitchFamily="34" charset="0"/>
                          <a:cs typeface="Times New Roman" panose="02020603050405020304" pitchFamily="18" charset="0"/>
                        </a:rPr>
                        <a:t>Kinchin</a:t>
                      </a:r>
                      <a:r>
                        <a:rPr lang="en-GB" sz="1200" dirty="0">
                          <a:effectLst/>
                          <a:latin typeface="Calibri" panose="020F0502020204030204" pitchFamily="34" charset="0"/>
                          <a:ea typeface="Calibri" panose="020F0502020204030204" pitchFamily="34" charset="0"/>
                          <a:cs typeface="Times New Roman" panose="02020603050405020304" pitchFamily="18" charset="0"/>
                        </a:rPr>
                        <a:t>, 2020). </a:t>
                      </a: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7343439"/>
                  </a:ext>
                </a:extLst>
              </a:tr>
              <a:tr h="834460">
                <a:tc>
                  <a:txBody>
                    <a:bodyPr/>
                    <a:lstStyle/>
                    <a:p>
                      <a:pPr algn="ctr">
                        <a:lnSpc>
                          <a:spcPct val="107000"/>
                        </a:lnSpc>
                        <a:spcAft>
                          <a:spcPts val="800"/>
                        </a:spcAft>
                      </a:pPr>
                      <a:r>
                        <a:rPr lang="en-GB" sz="1200" b="0" dirty="0">
                          <a:effectLst/>
                          <a:latin typeface="Calibri" panose="020F0502020204030204" pitchFamily="34" charset="0"/>
                          <a:ea typeface="Calibri" panose="020F0502020204030204" pitchFamily="34" charset="0"/>
                          <a:cs typeface="Times New Roman" panose="02020603050405020304" pitchFamily="18" charset="0"/>
                        </a:rPr>
                        <a:t>3</a:t>
                      </a: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320720" rtl="0" eaLnBrk="1" fontAlgn="auto" latinLnBrk="0" hangingPunct="1">
                        <a:lnSpc>
                          <a:spcPct val="107000"/>
                        </a:lnSpc>
                        <a:spcBef>
                          <a:spcPts val="0"/>
                        </a:spcBef>
                        <a:spcAft>
                          <a:spcPts val="800"/>
                        </a:spcAft>
                        <a:buClrTx/>
                        <a:buSzTx/>
                        <a:buFontTx/>
                        <a:buNone/>
                        <a:tabLst/>
                        <a:defRP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Students spend too much time worrying about referencing rather than developing their academic and critical skills and becoming independent in their approaches to referencing (</a:t>
                      </a:r>
                      <a:r>
                        <a:rPr lang="en-GB" sz="1200" b="0" dirty="0" err="1">
                          <a:effectLst/>
                          <a:latin typeface="Calibri" panose="020F0502020204030204" pitchFamily="34" charset="0"/>
                          <a:ea typeface="Calibri" panose="020F0502020204030204" pitchFamily="34" charset="0"/>
                          <a:cs typeface="Times New Roman" panose="02020603050405020304" pitchFamily="18" charset="0"/>
                        </a:rPr>
                        <a:t>Gravett</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and </a:t>
                      </a:r>
                      <a:r>
                        <a:rPr lang="en-GB" sz="1200" b="0" dirty="0" err="1">
                          <a:effectLst/>
                          <a:latin typeface="Calibri" panose="020F0502020204030204" pitchFamily="34" charset="0"/>
                          <a:ea typeface="Calibri" panose="020F0502020204030204" pitchFamily="34" charset="0"/>
                          <a:cs typeface="Times New Roman" panose="02020603050405020304" pitchFamily="18" charset="0"/>
                        </a:rPr>
                        <a:t>Kinchin</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2020). </a:t>
                      </a:r>
                    </a:p>
                  </a:txBody>
                  <a:tcPr marL="45542" marR="45542"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30780178"/>
                  </a:ext>
                </a:extLst>
              </a:tr>
            </a:tbl>
          </a:graphicData>
        </a:graphic>
      </p:graphicFrame>
      <p:sp>
        <p:nvSpPr>
          <p:cNvPr id="13" name="TextBox 12">
            <a:extLst>
              <a:ext uri="{FF2B5EF4-FFF2-40B4-BE49-F238E27FC236}">
                <a16:creationId xmlns:a16="http://schemas.microsoft.com/office/drawing/2014/main" id="{394539FB-C483-4DBE-B3D5-85D209703633}"/>
              </a:ext>
            </a:extLst>
          </p:cNvPr>
          <p:cNvSpPr txBox="1"/>
          <p:nvPr/>
        </p:nvSpPr>
        <p:spPr>
          <a:xfrm>
            <a:off x="601845" y="2202246"/>
            <a:ext cx="5969000" cy="2462213"/>
          </a:xfrm>
          <a:prstGeom prst="rect">
            <a:avLst/>
          </a:prstGeom>
          <a:solidFill>
            <a:schemeClr val="bg2"/>
          </a:solidFill>
        </p:spPr>
        <p:txBody>
          <a:bodyPr wrap="square">
            <a:spAutoFit/>
          </a:bodyPr>
          <a:lstStyle/>
          <a:p>
            <a:r>
              <a:rPr lang="en-GB" sz="1400" i="1" dirty="0"/>
              <a:t>As a result, a number of themes have emerged. Repeatedly the students reported feelings of anxiety, uncertainty and a lack of agency. Consequently, students seemed to be spending inappropriate amount of time worrying about their referencing instead of developing their ideas or wider writing skills and were overly reliant on seeking reassurance and a means to check their work. This anxiety appeared to be compounded by associated fears regarding University procedures relating to plagiarism and academic misconduct. Indeed the students’ responses suggested a marked disconnect between students’ experiences and the intentions of staff to create a welcoming learning environment: with lectures interpreted as ‘scare speeches’, and plagiarism detection tools such as Turnitin being described as stressful.</a:t>
            </a:r>
          </a:p>
        </p:txBody>
      </p:sp>
      <p:sp>
        <p:nvSpPr>
          <p:cNvPr id="14" name="TextBox 13">
            <a:extLst>
              <a:ext uri="{FF2B5EF4-FFF2-40B4-BE49-F238E27FC236}">
                <a16:creationId xmlns:a16="http://schemas.microsoft.com/office/drawing/2014/main" id="{19AAAD81-BBFE-4A5D-AE99-9967AFB74869}"/>
              </a:ext>
            </a:extLst>
          </p:cNvPr>
          <p:cNvSpPr txBox="1"/>
          <p:nvPr/>
        </p:nvSpPr>
        <p:spPr>
          <a:xfrm>
            <a:off x="274991" y="1518280"/>
            <a:ext cx="5750423" cy="523220"/>
          </a:xfrm>
          <a:prstGeom prst="rect">
            <a:avLst/>
          </a:prstGeom>
          <a:noFill/>
        </p:spPr>
        <p:txBody>
          <a:bodyPr wrap="square" rtlCol="0">
            <a:spAutoFit/>
          </a:bodyPr>
          <a:lstStyle/>
          <a:p>
            <a:pPr>
              <a:spcBef>
                <a:spcPts val="50"/>
              </a:spcBef>
            </a:pPr>
            <a:r>
              <a:rPr lang="en-GB" sz="1400" dirty="0"/>
              <a:t>Below is an example of three paraphrases of the same article. The article is about student experience of referencing (</a:t>
            </a:r>
            <a:r>
              <a:rPr lang="en-GB" sz="1400" dirty="0" err="1"/>
              <a:t>Gravett</a:t>
            </a:r>
            <a:r>
              <a:rPr lang="en-GB" sz="1400" dirty="0"/>
              <a:t> and </a:t>
            </a:r>
            <a:r>
              <a:rPr lang="en-GB" sz="1400" dirty="0" err="1"/>
              <a:t>Kinchin</a:t>
            </a:r>
            <a:r>
              <a:rPr lang="en-GB" sz="1400" dirty="0"/>
              <a:t>, 2020). </a:t>
            </a:r>
          </a:p>
        </p:txBody>
      </p:sp>
      <p:sp>
        <p:nvSpPr>
          <p:cNvPr id="16" name="TextBox 15">
            <a:extLst>
              <a:ext uri="{FF2B5EF4-FFF2-40B4-BE49-F238E27FC236}">
                <a16:creationId xmlns:a16="http://schemas.microsoft.com/office/drawing/2014/main" id="{829088A3-E779-4087-B45C-B95E7DC16CB4}"/>
              </a:ext>
            </a:extLst>
          </p:cNvPr>
          <p:cNvSpPr txBox="1"/>
          <p:nvPr/>
        </p:nvSpPr>
        <p:spPr>
          <a:xfrm>
            <a:off x="569364" y="7304131"/>
            <a:ext cx="5750423" cy="415498"/>
          </a:xfrm>
          <a:prstGeom prst="rect">
            <a:avLst/>
          </a:prstGeom>
          <a:noFill/>
        </p:spPr>
        <p:txBody>
          <a:bodyPr wrap="square" rtlCol="0">
            <a:spAutoFit/>
          </a:bodyPr>
          <a:lstStyle/>
          <a:p>
            <a:pPr>
              <a:spcBef>
                <a:spcPts val="50"/>
              </a:spcBef>
            </a:pPr>
            <a:r>
              <a:rPr lang="en-GB" sz="1050" b="0" i="0" dirty="0" err="1">
                <a:solidFill>
                  <a:srgbClr val="37352F"/>
                </a:solidFill>
                <a:effectLst/>
                <a:latin typeface="ui-sans-serif"/>
              </a:rPr>
              <a:t>Gravett</a:t>
            </a:r>
            <a:r>
              <a:rPr lang="en-GB" sz="1050" b="0" i="0" dirty="0">
                <a:solidFill>
                  <a:srgbClr val="37352F"/>
                </a:solidFill>
                <a:effectLst/>
                <a:latin typeface="ui-sans-serif"/>
              </a:rPr>
              <a:t>, K., and </a:t>
            </a:r>
            <a:r>
              <a:rPr lang="en-GB" sz="1050" b="0" i="0" dirty="0" err="1">
                <a:solidFill>
                  <a:srgbClr val="37352F"/>
                </a:solidFill>
                <a:effectLst/>
                <a:latin typeface="ui-sans-serif"/>
              </a:rPr>
              <a:t>Kinchin</a:t>
            </a:r>
            <a:r>
              <a:rPr lang="en-GB" sz="1050" b="0" i="0" dirty="0">
                <a:solidFill>
                  <a:srgbClr val="37352F"/>
                </a:solidFill>
                <a:effectLst/>
                <a:latin typeface="ui-sans-serif"/>
              </a:rPr>
              <a:t>, I. M. (2020). Referencing and empowerment: exploring barriers to agency in the higher education student experience. </a:t>
            </a:r>
            <a:r>
              <a:rPr lang="en-GB" sz="1050" b="0" i="1" dirty="0">
                <a:solidFill>
                  <a:srgbClr val="37352F"/>
                </a:solidFill>
                <a:effectLst/>
                <a:latin typeface="ui-sans-serif"/>
              </a:rPr>
              <a:t>Teaching in Higher Education</a:t>
            </a:r>
            <a:r>
              <a:rPr lang="en-GB" sz="1050" b="0" i="0" dirty="0">
                <a:solidFill>
                  <a:srgbClr val="37352F"/>
                </a:solidFill>
                <a:effectLst/>
                <a:latin typeface="ui-sans-serif"/>
              </a:rPr>
              <a:t> [online], </a:t>
            </a:r>
            <a:r>
              <a:rPr lang="en-GB" sz="1050" b="0" dirty="0">
                <a:solidFill>
                  <a:srgbClr val="37352F"/>
                </a:solidFill>
                <a:effectLst/>
                <a:latin typeface="ui-sans-serif"/>
              </a:rPr>
              <a:t>25(1</a:t>
            </a:r>
            <a:r>
              <a:rPr lang="en-GB" sz="1050" b="0" i="0" dirty="0">
                <a:solidFill>
                  <a:srgbClr val="37352F"/>
                </a:solidFill>
                <a:effectLst/>
                <a:latin typeface="ui-sans-serif"/>
              </a:rPr>
              <a:t>), pp.84–97. </a:t>
            </a:r>
            <a:endParaRPr lang="en-GB" sz="1050" dirty="0"/>
          </a:p>
        </p:txBody>
      </p:sp>
    </p:spTree>
    <p:extLst>
      <p:ext uri="{BB962C8B-B14F-4D97-AF65-F5344CB8AC3E}">
        <p14:creationId xmlns:p14="http://schemas.microsoft.com/office/powerpoint/2010/main" val="3939762116"/>
      </p:ext>
    </p:extLst>
  </p:cSld>
  <p:clrMapOvr>
    <a:masterClrMapping/>
  </p:clrMapOvr>
</p:sld>
</file>

<file path=ppt/theme/theme1.xml><?xml version="1.0" encoding="utf-8"?>
<a:theme xmlns:a="http://schemas.openxmlformats.org/drawingml/2006/main" name="ARDEN 2020">
  <a:themeElements>
    <a:clrScheme name="ARDEN 2020">
      <a:dk1>
        <a:srgbClr val="3F4952"/>
      </a:dk1>
      <a:lt1>
        <a:srgbClr val="65C1BE"/>
      </a:lt1>
      <a:dk2>
        <a:srgbClr val="002B4F"/>
      </a:dk2>
      <a:lt2>
        <a:srgbClr val="FFFFFF"/>
      </a:lt2>
      <a:accent1>
        <a:srgbClr val="65C1BE"/>
      </a:accent1>
      <a:accent2>
        <a:srgbClr val="3F4952"/>
      </a:accent2>
      <a:accent3>
        <a:srgbClr val="FCBF00"/>
      </a:accent3>
      <a:accent4>
        <a:srgbClr val="EF7A79"/>
      </a:accent4>
      <a:accent5>
        <a:srgbClr val="8A1435"/>
      </a:accent5>
      <a:accent6>
        <a:srgbClr val="006351"/>
      </a:accent6>
      <a:hlink>
        <a:srgbClr val="65C1BE"/>
      </a:hlink>
      <a:folHlink>
        <a:srgbClr val="3F4952"/>
      </a:folHlink>
    </a:clrScheme>
    <a:fontScheme name="ARDEN 2020">
      <a:majorFont>
        <a:latin typeface="Politica ExtraBold"/>
        <a:ea typeface=""/>
        <a:cs typeface=""/>
      </a:majorFont>
      <a:minorFont>
        <a:latin typeface="Aktiv Grotes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3"/>
        </a:solidFill>
      </a:spPr>
      <a:bodyPr wrap="square" lIns="91440" tIns="45720" rIns="91440" bIns="45720" rtlCol="0" anchor="ctr">
        <a:spAutoFit/>
      </a:bodyPr>
      <a:lstStyle>
        <a:defPPr algn="r">
          <a:defRPr sz="1600" b="1" cap="none" spc="0" dirty="0">
            <a:ln w="0">
              <a:noFill/>
            </a:ln>
            <a:solidFill>
              <a:schemeClr val="bg1"/>
            </a:solidFill>
            <a:effectLst/>
            <a:latin typeface="+mj-lt"/>
          </a:defRPr>
        </a:defPPr>
      </a:lstStyle>
    </a:spDef>
    <a:txDef>
      <a:spPr>
        <a:solidFill>
          <a:schemeClr val="bg2"/>
        </a:solidFill>
      </a:spPr>
      <a:bodyPr wrap="square" rtlCol="0">
        <a:spAutoFit/>
      </a:bodyPr>
      <a:lstStyle>
        <a:defPPr algn="r">
          <a:defRPr b="1" dirty="0" smtClean="0">
            <a:solidFill>
              <a:schemeClr val="bg1"/>
            </a:solidFill>
            <a:latin typeface="+mj-lt"/>
          </a:defRPr>
        </a:defPPr>
      </a:lstStyle>
    </a:txDef>
  </a:objectDefaults>
  <a:extraClrSchemeLst/>
  <a:extLst>
    <a:ext uri="{05A4C25C-085E-4340-85A3-A5531E510DB2}">
      <thm15:themeFamily xmlns:thm15="http://schemas.microsoft.com/office/thememl/2012/main" name="AU - Presentation Template 2020 Final" id="{4A990B45-8800-479C-B97C-F21BFDB0EFFD}" vid="{862C72AC-EED6-490C-9D6E-60983208EE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A34EC21F172D4191A9DCE549B4E263" ma:contentTypeVersion="17" ma:contentTypeDescription="Create a new document." ma:contentTypeScope="" ma:versionID="bc5eab98233a746b3d1421359002d26a">
  <xsd:schema xmlns:xsd="http://www.w3.org/2001/XMLSchema" xmlns:xs="http://www.w3.org/2001/XMLSchema" xmlns:p="http://schemas.microsoft.com/office/2006/metadata/properties" xmlns:ns2="929f57f1-9fd0-4411-9fd6-9c695a1d9c23" xmlns:ns3="d9b94cfb-092a-4c25-8d08-c73484670901" targetNamespace="http://schemas.microsoft.com/office/2006/metadata/properties" ma:root="true" ma:fieldsID="822119f3b2fd2783528a168b97d0118b" ns2:_="" ns3:_="">
    <xsd:import namespace="929f57f1-9fd0-4411-9fd6-9c695a1d9c23"/>
    <xsd:import namespace="d9b94cfb-092a-4c25-8d08-c7348467090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2:MediaLengthInSeconds" minOccurs="0"/>
                <xsd:element ref="ns2:Dat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9f57f1-9fd0-4411-9fd6-9c695a1d9c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Date" ma:index="20" nillable="true" ma:displayName="Date" ma:format="Dropdown" ma:internalName="Date">
      <xsd:simpleType>
        <xsd:restriction base="dms:Text">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a85221-5b9d-473e-9a33-be8a0b74d08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9b94cfb-092a-4c25-8d08-c7348467090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b3f658b-e154-4692-a72d-cc7e2ccf093e}" ma:internalName="TaxCatchAll" ma:showField="CatchAllData" ma:web="d9b94cfb-092a-4c25-8d08-c7348467090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 xmlns="929f57f1-9fd0-4411-9fd6-9c695a1d9c23" xsi:nil="true"/>
    <TaxCatchAll xmlns="d9b94cfb-092a-4c25-8d08-c73484670901" xsi:nil="true"/>
    <lcf76f155ced4ddcb4097134ff3c332f xmlns="929f57f1-9fd0-4411-9fd6-9c695a1d9c2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FB18F09-86AF-4339-ADCF-7D207D27DCCF}"/>
</file>

<file path=customXml/itemProps2.xml><?xml version="1.0" encoding="utf-8"?>
<ds:datastoreItem xmlns:ds="http://schemas.openxmlformats.org/officeDocument/2006/customXml" ds:itemID="{903656BF-3E23-4CFD-AC97-9FC58D21DAEA}">
  <ds:schemaRefs>
    <ds:schemaRef ds:uri="http://schemas.microsoft.com/sharepoint/v3/contenttype/forms"/>
  </ds:schemaRefs>
</ds:datastoreItem>
</file>

<file path=customXml/itemProps3.xml><?xml version="1.0" encoding="utf-8"?>
<ds:datastoreItem xmlns:ds="http://schemas.openxmlformats.org/officeDocument/2006/customXml" ds:itemID="{19958CDA-E174-42AB-8466-5D15A23E68CF}">
  <ds:schemaRefs>
    <ds:schemaRef ds:uri="929f57f1-9fd0-4411-9fd6-9c695a1d9c23"/>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AU Presentation 2020</Template>
  <TotalTime>362</TotalTime>
  <Words>642</Words>
  <Application>Microsoft Office PowerPoint</Application>
  <PresentationFormat>A4 Paper (210x297 mm)</PresentationFormat>
  <Paragraphs>53</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Aktiv Grotesk</vt:lpstr>
      <vt:lpstr>Arial</vt:lpstr>
      <vt:lpstr>Calibri</vt:lpstr>
      <vt:lpstr>Politica ExtraBold</vt:lpstr>
      <vt:lpstr>ui-sans-serif</vt:lpstr>
      <vt:lpstr>ARDEN 2020</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Hazel Bowley</dc:creator>
  <cp:lastModifiedBy>Jonathan Denham</cp:lastModifiedBy>
  <cp:revision>19</cp:revision>
  <dcterms:created xsi:type="dcterms:W3CDTF">2020-10-16T10:26:04Z</dcterms:created>
  <dcterms:modified xsi:type="dcterms:W3CDTF">2022-01-04T10:39:20Z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0x01010011A34EC21F172D4191A9DCE549B4E263</vt:lpwstr>
  </property>
</Properties>
</file>